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6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7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8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65" r:id="rId5"/>
    <p:sldMasterId id="2147483777" r:id="rId6"/>
    <p:sldMasterId id="2147483789" r:id="rId7"/>
    <p:sldMasterId id="2147483801" r:id="rId8"/>
    <p:sldMasterId id="2147483813" r:id="rId9"/>
    <p:sldMasterId id="2147483825" r:id="rId10"/>
    <p:sldMasterId id="2147483837" r:id="rId11"/>
    <p:sldMasterId id="2147483849" r:id="rId12"/>
  </p:sldMasterIdLst>
  <p:notesMasterIdLst>
    <p:notesMasterId r:id="rId25"/>
  </p:notesMasterIdLst>
  <p:handoutMasterIdLst>
    <p:handoutMasterId r:id="rId26"/>
  </p:handoutMasterIdLst>
  <p:sldIdLst>
    <p:sldId id="268" r:id="rId13"/>
    <p:sldId id="275" r:id="rId14"/>
    <p:sldId id="273" r:id="rId15"/>
    <p:sldId id="274" r:id="rId16"/>
    <p:sldId id="276" r:id="rId17"/>
    <p:sldId id="280" r:id="rId18"/>
    <p:sldId id="282" r:id="rId19"/>
    <p:sldId id="279" r:id="rId20"/>
    <p:sldId id="278" r:id="rId21"/>
    <p:sldId id="281" r:id="rId22"/>
    <p:sldId id="277" r:id="rId23"/>
    <p:sldId id="271" r:id="rId24"/>
  </p:sldIdLst>
  <p:sldSz cx="12187238" cy="6858000"/>
  <p:notesSz cx="7099300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1">
          <p15:clr>
            <a:srgbClr val="A4A3A4"/>
          </p15:clr>
        </p15:guide>
        <p15:guide id="2" orient="horz" pos="1275">
          <p15:clr>
            <a:srgbClr val="A4A3A4"/>
          </p15:clr>
        </p15:guide>
        <p15:guide id="3" orient="horz" pos="3929">
          <p15:clr>
            <a:srgbClr val="A4A3A4"/>
          </p15:clr>
        </p15:guide>
        <p15:guide id="4" orient="horz" pos="2160">
          <p15:clr>
            <a:srgbClr val="A4A3A4"/>
          </p15:clr>
        </p15:guide>
        <p15:guide id="5" orient="horz" pos="3045">
          <p15:clr>
            <a:srgbClr val="A4A3A4"/>
          </p15:clr>
        </p15:guide>
        <p15:guide id="6" orient="horz" pos="4269">
          <p15:clr>
            <a:srgbClr val="A4A3A4"/>
          </p15:clr>
        </p15:guide>
        <p15:guide id="7" orient="horz" pos="3997" userDrawn="1">
          <p15:clr>
            <a:srgbClr val="A4A3A4"/>
          </p15:clr>
        </p15:guide>
        <p15:guide id="8" pos="91">
          <p15:clr>
            <a:srgbClr val="A4A3A4"/>
          </p15:clr>
        </p15:guide>
        <p15:guide id="9" pos="7585">
          <p15:clr>
            <a:srgbClr val="A4A3A4"/>
          </p15:clr>
        </p15:guide>
        <p15:guide id="10" pos="3839">
          <p15:clr>
            <a:srgbClr val="A4A3A4"/>
          </p15:clr>
        </p15:guide>
        <p15:guide id="11" pos="204">
          <p15:clr>
            <a:srgbClr val="A4A3A4"/>
          </p15:clr>
        </p15:guide>
        <p15:guide id="12" pos="7472">
          <p15:clr>
            <a:srgbClr val="A4A3A4"/>
          </p15:clr>
        </p15:guide>
        <p15:guide id="13" orient="horz" pos="4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546C"/>
    <a:srgbClr val="6387C8"/>
    <a:srgbClr val="9C85C8"/>
    <a:srgbClr val="2F61BC"/>
    <a:srgbClr val="1F40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834" autoAdjust="0"/>
    <p:restoredTop sz="94660"/>
  </p:normalViewPr>
  <p:slideViewPr>
    <p:cSldViewPr snapToObjects="1">
      <p:cViewPr varScale="1">
        <p:scale>
          <a:sx n="128" d="100"/>
          <a:sy n="128" d="100"/>
        </p:scale>
        <p:origin x="1040" y="184"/>
      </p:cViewPr>
      <p:guideLst>
        <p:guide orient="horz" pos="391"/>
        <p:guide orient="horz" pos="1275"/>
        <p:guide orient="horz" pos="3929"/>
        <p:guide orient="horz" pos="2160"/>
        <p:guide orient="horz" pos="3045"/>
        <p:guide orient="horz" pos="4269"/>
        <p:guide orient="horz" pos="3997"/>
        <p:guide pos="91"/>
        <p:guide pos="7585"/>
        <p:guide pos="3839"/>
        <p:guide pos="204"/>
        <p:guide pos="7472"/>
        <p:guide orient="horz" pos="48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5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2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7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>
              <a:latin typeface="Arial" panose="020B0604020202020204" pitchFamily="34" charset="0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6A4B46-F6A6-DA4E-8415-64807F0B23D2}" type="datetimeFigureOut">
              <a:rPr lang="de-DE" smtClean="0">
                <a:latin typeface="Arial" panose="020B0604020202020204" pitchFamily="34" charset="0"/>
              </a:rPr>
              <a:t>26.01.21</a:t>
            </a:fld>
            <a:endParaRPr lang="de-DE" dirty="0">
              <a:latin typeface="Arial" panose="020B0604020202020204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>
              <a:latin typeface="Arial" panose="020B0604020202020204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048993-9816-0246-B1D2-4028350D98C2}" type="slidenum">
              <a:rPr lang="de-DE" smtClean="0">
                <a:latin typeface="Arial" panose="020B0604020202020204" pitchFamily="34" charset="0"/>
              </a:rPr>
              <a:t>‹#›</a:t>
            </a:fld>
            <a:endParaRPr lang="de-DE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3024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6363" cy="511731"/>
          </a:xfrm>
          <a:prstGeom prst="rect">
            <a:avLst/>
          </a:prstGeom>
        </p:spPr>
        <p:txBody>
          <a:bodyPr vert="horz" lIns="99040" tIns="49520" rIns="99040" bIns="49520" rtlCol="0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de-CH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5" y="1"/>
            <a:ext cx="3076363" cy="511731"/>
          </a:xfrm>
          <a:prstGeom prst="rect">
            <a:avLst/>
          </a:prstGeom>
        </p:spPr>
        <p:txBody>
          <a:bodyPr vert="horz" lIns="99040" tIns="49520" rIns="99040" bIns="49520" rtlCol="0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BCDB334D-D17F-49C4-91DD-37BB7E818209}" type="datetimeFigureOut">
              <a:rPr lang="de-CH" smtClean="0"/>
              <a:pPr/>
              <a:t>26.01.21</a:t>
            </a:fld>
            <a:endParaRPr lang="de-CH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167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0" tIns="49520" rIns="99040" bIns="49520" rtlCol="0" anchor="ctr"/>
          <a:lstStyle/>
          <a:p>
            <a:endParaRPr lang="de-CH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1" y="4861442"/>
            <a:ext cx="5679440" cy="4605576"/>
          </a:xfrm>
          <a:prstGeom prst="rect">
            <a:avLst/>
          </a:prstGeom>
        </p:spPr>
        <p:txBody>
          <a:bodyPr vert="horz" lIns="99040" tIns="49520" rIns="99040" bIns="4952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6363" cy="511731"/>
          </a:xfrm>
          <a:prstGeom prst="rect">
            <a:avLst/>
          </a:prstGeom>
        </p:spPr>
        <p:txBody>
          <a:bodyPr vert="horz" lIns="99040" tIns="49520" rIns="99040" bIns="49520" rtlCol="0" anchor="b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5" y="9721107"/>
            <a:ext cx="3076363" cy="511731"/>
          </a:xfrm>
          <a:prstGeom prst="rect">
            <a:avLst/>
          </a:prstGeom>
        </p:spPr>
        <p:txBody>
          <a:bodyPr vert="horz" lIns="99040" tIns="49520" rIns="99040" bIns="49520" rtlCol="0" anchor="b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A51C0C35-A9A2-4EFD-9BAF-1E52E29E03D1}" type="slidenum">
              <a:rPr lang="de-CH" smtClean="0"/>
              <a:pPr/>
              <a:t>‹#›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735997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C0C35-A9A2-4EFD-9BAF-1E52E29E03D1}" type="slidenum">
              <a:rPr lang="de-CH" smtClean="0"/>
              <a:pPr/>
              <a:t>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62882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4563876"/>
            <a:ext cx="11537949" cy="1673412"/>
          </a:xfrm>
          <a:solidFill>
            <a:schemeClr val="accent1"/>
          </a:solidFill>
        </p:spPr>
        <p:txBody>
          <a:bodyPr lIns="144000" tIns="108000" bIns="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64B9B-A36A-8F45-8F6C-9BDF34E6BCCD}" type="datetime1">
              <a:rPr lang="en-US" smtClean="0"/>
              <a:t>1/26/21</a:t>
            </a:fld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3429000"/>
            <a:ext cx="11537949" cy="1152128"/>
          </a:xfrm>
          <a:solidFill>
            <a:schemeClr val="accent1"/>
          </a:solidFill>
        </p:spPr>
        <p:txBody>
          <a:bodyPr wrap="square" lIns="144000" tIns="72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dirty="0"/>
              <a:t>Michal </a:t>
            </a:r>
            <a:r>
              <a:rPr lang="en-GB" dirty="0" err="1"/>
              <a:t>Okoniewski</a:t>
            </a:r>
            <a:r>
              <a:rPr lang="en-GB" dirty="0"/>
              <a:t>, Scientific IT ETH </a:t>
            </a:r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619200"/>
            <a:ext cx="11537950" cy="2809800"/>
          </a:xfrm>
        </p:spPr>
        <p:txBody>
          <a:bodyPr/>
          <a:lstStyle/>
          <a:p>
            <a:r>
              <a:rPr lang="en-US"/>
              <a:t>Add a picture by dragging it onto the icon or by clicking on the icon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6009964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4563876"/>
            <a:ext cx="11537949" cy="1673412"/>
          </a:xfrm>
          <a:solidFill>
            <a:schemeClr val="accent1"/>
          </a:solidFill>
        </p:spPr>
        <p:txBody>
          <a:bodyPr lIns="144000" tIns="108000" bIns="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B7A8B-9755-5548-A4BD-7521A4B58AA0}" type="datetime1">
              <a:rPr lang="en-US" smtClean="0"/>
              <a:t>1/26/21</a:t>
            </a:fld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3429000"/>
            <a:ext cx="11537949" cy="1152128"/>
          </a:xfrm>
          <a:solidFill>
            <a:schemeClr val="accent1"/>
          </a:solidFill>
        </p:spPr>
        <p:txBody>
          <a:bodyPr wrap="square" lIns="144000" tIns="72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4"/>
          </p:nvPr>
        </p:nvSpPr>
        <p:spPr>
          <a:xfrm>
            <a:off x="323850" y="619200"/>
            <a:ext cx="11537950" cy="280980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5666139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4823306"/>
            <a:ext cx="11537950" cy="1013969"/>
          </a:xfrm>
          <a:solidFill>
            <a:schemeClr val="accent1"/>
          </a:solidFill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5809754"/>
            <a:ext cx="11537950" cy="427535"/>
          </a:xfrm>
          <a:solidFill>
            <a:schemeClr val="accent1"/>
          </a:solidFill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15660-F0BB-8642-861D-EC8205A6046B}" type="datetime1">
              <a:rPr lang="en-US" smtClean="0"/>
              <a:t>1/26/21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3"/>
            <a:ext cx="11537950" cy="4204512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3118099817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4823306"/>
            <a:ext cx="11537950" cy="1013969"/>
          </a:xfrm>
          <a:noFill/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5809754"/>
            <a:ext cx="11537950" cy="427535"/>
          </a:xfrm>
          <a:noFill/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FD111-3E2E-AD4F-89AB-2D6A1307DFB9}" type="datetime1">
              <a:rPr lang="en-US" smtClean="0"/>
              <a:t>1/26/21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4"/>
            <a:ext cx="11537950" cy="420451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32250700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D (Hintergrundbil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87238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 err="1"/>
              <a:t>Bild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auf das Symbol </a:t>
            </a:r>
            <a:r>
              <a:rPr lang="en-GB" dirty="0" err="1"/>
              <a:t>hinzufügen</a:t>
            </a:r>
            <a:r>
              <a:rPr lang="en-GB" dirty="0"/>
              <a:t> und in den </a:t>
            </a:r>
            <a:r>
              <a:rPr lang="en-GB" dirty="0" err="1"/>
              <a:t>Hintergrund</a:t>
            </a:r>
            <a:r>
              <a:rPr lang="en-GB" dirty="0"/>
              <a:t> </a:t>
            </a:r>
            <a:r>
              <a:rPr lang="en-GB" dirty="0" err="1"/>
              <a:t>stellen</a:t>
            </a: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49" y="1044001"/>
            <a:ext cx="11537951" cy="980062"/>
          </a:xfrm>
          <a:solidFill>
            <a:schemeClr val="bg1"/>
          </a:solidFill>
        </p:spPr>
        <p:txBody>
          <a:bodyPr wrap="square" lIns="144000" tIns="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/>
            </a:lvl1pPr>
          </a:lstStyle>
          <a:p>
            <a:r>
              <a:rPr lang="en-GB" dirty="0"/>
              <a:t>Add title</a:t>
            </a:r>
          </a:p>
        </p:txBody>
      </p:sp>
      <p:grpSp>
        <p:nvGrpSpPr>
          <p:cNvPr id="10" name="Gruppieren 9"/>
          <p:cNvGrpSpPr/>
          <p:nvPr userDrawn="1"/>
        </p:nvGrpSpPr>
        <p:grpSpPr>
          <a:xfrm>
            <a:off x="144463" y="152401"/>
            <a:ext cx="11897959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13" name="Rechteck 12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Rechteck 13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Rechteck 14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23850" y="620714"/>
            <a:ext cx="11537950" cy="465726"/>
          </a:xfrm>
          <a:solidFill>
            <a:schemeClr val="bg1"/>
          </a:solidFill>
          <a:ln>
            <a:noFill/>
          </a:ln>
        </p:spPr>
        <p:txBody>
          <a:bodyPr lIns="151200" tIns="9000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pic>
        <p:nvPicPr>
          <p:cNvPr id="9" name="Bild 18" descr="g_eth_logo_kurz_neg_Schutzraum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71061" cy="1584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323850" y="6957490"/>
            <a:ext cx="849629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400" dirty="0">
                <a:solidFill>
                  <a:schemeClr val="tx1"/>
                </a:solidFill>
              </a:rPr>
              <a:t>Change picture: Select picture – right click – change picture</a:t>
            </a:r>
          </a:p>
        </p:txBody>
      </p:sp>
      <p:grpSp>
        <p:nvGrpSpPr>
          <p:cNvPr id="12" name="Gruppieren 11"/>
          <p:cNvGrpSpPr/>
          <p:nvPr userDrawn="1"/>
        </p:nvGrpSpPr>
        <p:grpSpPr>
          <a:xfrm>
            <a:off x="-377675" y="-385093"/>
            <a:ext cx="12418863" cy="7159750"/>
            <a:chOff x="-377675" y="-385093"/>
            <a:chExt cx="12418863" cy="7159750"/>
          </a:xfrm>
        </p:grpSpPr>
        <p:cxnSp>
          <p:nvCxnSpPr>
            <p:cNvPr id="16" name="Gerade Verbindung 15"/>
            <p:cNvCxnSpPr/>
            <p:nvPr/>
          </p:nvCxnSpPr>
          <p:spPr>
            <a:xfrm rot="5400000">
              <a:off x="190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/>
          </p:nvCxnSpPr>
          <p:spPr>
            <a:xfrm rot="5400000">
              <a:off x="1172813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>
            <a:xfrm>
              <a:off x="-377675" y="3427045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>
            <a:xfrm>
              <a:off x="-377675" y="762794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>
            <a:xfrm>
              <a:off x="-377675" y="6304951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>
            <a:xfrm>
              <a:off x="-377675" y="6237242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>
            <a:xfrm>
              <a:off x="-377675" y="67746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/>
          </p:nvCxnSpPr>
          <p:spPr>
            <a:xfrm rot="5400000">
              <a:off x="596352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>
              <a:off x="-377675" y="619432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>
              <a:off x="-377675" y="2020566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>
              <a:off x="-377675" y="48315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 userDrawn="1"/>
          </p:nvCxnSpPr>
          <p:spPr>
            <a:xfrm rot="5400000">
              <a:off x="1095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 rot="5400000">
              <a:off x="11909273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1268869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23850" y="2024064"/>
            <a:ext cx="11537950" cy="421004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9700E-B5DE-DA43-BBBB-7565A7F6C749}" type="datetime1">
              <a:rPr lang="en-US" smtClean="0"/>
              <a:t>1/26/21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2902882693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3851" y="2024064"/>
            <a:ext cx="5577644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 marL="1077913" indent="-177800"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285565" y="2024064"/>
            <a:ext cx="5567205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51EE5-BCDD-B645-8E4B-F060BE02AF8E}" type="datetime1">
              <a:rPr lang="en-US" smtClean="0"/>
              <a:t>1/26/21</a:t>
            </a:fld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3597727416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Freiflä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43BA2-4BC3-A043-A71F-E9C0DB6C9FDB}" type="datetime1">
              <a:rPr lang="en-US" smtClean="0"/>
              <a:t>1/26/21</a:t>
            </a:fld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683457095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98C99-E3BD-9143-BBE6-FAD26E1BD430}" type="datetime1">
              <a:rPr lang="en-US" smtClean="0"/>
              <a:t>1/26/21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3"/>
            <a:ext cx="11537950" cy="560786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4071505181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ohne Bal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gray">
          <a:xfrm>
            <a:off x="0" y="0"/>
            <a:ext cx="12187238" cy="876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8055B-F70E-CD41-A4D0-446C40F47081}" type="datetime1">
              <a:rPr lang="en-US" smtClean="0"/>
              <a:t>1/26/21</a:t>
            </a:fld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9" name="Bild 8" descr="eth_logo_kurz_pos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66978" cy="15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472829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4563876"/>
            <a:ext cx="11537949" cy="1673412"/>
          </a:xfrm>
          <a:solidFill>
            <a:schemeClr val="accent1"/>
          </a:solidFill>
        </p:spPr>
        <p:txBody>
          <a:bodyPr lIns="144000" tIns="108000" bIns="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7FE93-5C91-5A4E-AA6F-4B05E6D1738E}" type="datetime1">
              <a:rPr lang="en-US" smtClean="0"/>
              <a:t>1/26/21</a:t>
            </a:fld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3429000"/>
            <a:ext cx="11537949" cy="1152128"/>
          </a:xfrm>
          <a:solidFill>
            <a:schemeClr val="accent1"/>
          </a:solidFill>
        </p:spPr>
        <p:txBody>
          <a:bodyPr wrap="square" lIns="144000" tIns="72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4"/>
          </p:nvPr>
        </p:nvSpPr>
        <p:spPr>
          <a:xfrm>
            <a:off x="323850" y="619200"/>
            <a:ext cx="11537950" cy="280980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74935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4823306"/>
            <a:ext cx="11537950" cy="1013969"/>
          </a:xfrm>
          <a:solidFill>
            <a:schemeClr val="accent1"/>
          </a:solidFill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5809754"/>
            <a:ext cx="11537950" cy="427535"/>
          </a:xfrm>
          <a:solidFill>
            <a:schemeClr val="accent1"/>
          </a:solidFill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D068F-CA04-F245-A60F-1794552168F9}" type="datetime1">
              <a:rPr lang="en-US" smtClean="0"/>
              <a:t>1/26/21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3"/>
            <a:ext cx="11537950" cy="4204512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826009964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4823306"/>
            <a:ext cx="11537950" cy="1013969"/>
          </a:xfrm>
          <a:solidFill>
            <a:schemeClr val="accent1"/>
          </a:solidFill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5809754"/>
            <a:ext cx="11537950" cy="427535"/>
          </a:xfrm>
          <a:solidFill>
            <a:schemeClr val="accent1"/>
          </a:solidFill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C0C01-6EBE-AB4D-9CE0-FC8C394835D1}" type="datetime1">
              <a:rPr lang="en-US" smtClean="0"/>
              <a:t>1/26/21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3"/>
            <a:ext cx="11537950" cy="4204512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225086537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4823306"/>
            <a:ext cx="11537950" cy="1013969"/>
          </a:xfrm>
          <a:noFill/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5809754"/>
            <a:ext cx="11537950" cy="427535"/>
          </a:xfrm>
          <a:noFill/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1E102-04ED-2A41-9A7D-4866B6D39A09}" type="datetime1">
              <a:rPr lang="en-US" smtClean="0"/>
              <a:t>1/26/21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4"/>
            <a:ext cx="11537950" cy="420451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422879230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D (Hintergrundbil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87238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 err="1"/>
              <a:t>Bild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auf das Symbol </a:t>
            </a:r>
            <a:r>
              <a:rPr lang="en-GB" dirty="0" err="1"/>
              <a:t>hinzufügen</a:t>
            </a:r>
            <a:r>
              <a:rPr lang="en-GB" dirty="0"/>
              <a:t> und in den </a:t>
            </a:r>
            <a:r>
              <a:rPr lang="en-GB" dirty="0" err="1"/>
              <a:t>Hintergrund</a:t>
            </a:r>
            <a:r>
              <a:rPr lang="en-GB" dirty="0"/>
              <a:t> </a:t>
            </a:r>
            <a:r>
              <a:rPr lang="en-GB" dirty="0" err="1"/>
              <a:t>stellen</a:t>
            </a: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49" y="1044001"/>
            <a:ext cx="11537951" cy="980062"/>
          </a:xfrm>
          <a:solidFill>
            <a:schemeClr val="bg1"/>
          </a:solidFill>
        </p:spPr>
        <p:txBody>
          <a:bodyPr wrap="square" lIns="144000" tIns="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/>
            </a:lvl1pPr>
          </a:lstStyle>
          <a:p>
            <a:r>
              <a:rPr lang="en-GB" dirty="0"/>
              <a:t>Add title</a:t>
            </a:r>
          </a:p>
        </p:txBody>
      </p:sp>
      <p:grpSp>
        <p:nvGrpSpPr>
          <p:cNvPr id="10" name="Gruppieren 9"/>
          <p:cNvGrpSpPr/>
          <p:nvPr userDrawn="1"/>
        </p:nvGrpSpPr>
        <p:grpSpPr>
          <a:xfrm>
            <a:off x="144463" y="152401"/>
            <a:ext cx="11897959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13" name="Rechteck 12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Rechteck 13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Rechteck 14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23850" y="620714"/>
            <a:ext cx="11537950" cy="465726"/>
          </a:xfrm>
          <a:solidFill>
            <a:schemeClr val="bg1"/>
          </a:solidFill>
          <a:ln>
            <a:noFill/>
          </a:ln>
        </p:spPr>
        <p:txBody>
          <a:bodyPr lIns="151200" tIns="9000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pic>
        <p:nvPicPr>
          <p:cNvPr id="9" name="Bild 18" descr="g_eth_logo_kurz_neg_Schutzraum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71061" cy="1584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323850" y="6957490"/>
            <a:ext cx="849629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400" dirty="0">
                <a:solidFill>
                  <a:schemeClr val="tx1"/>
                </a:solidFill>
              </a:rPr>
              <a:t>Change picture: Select picture – right click – change picture</a:t>
            </a:r>
          </a:p>
        </p:txBody>
      </p:sp>
      <p:grpSp>
        <p:nvGrpSpPr>
          <p:cNvPr id="12" name="Gruppieren 11"/>
          <p:cNvGrpSpPr/>
          <p:nvPr userDrawn="1"/>
        </p:nvGrpSpPr>
        <p:grpSpPr>
          <a:xfrm>
            <a:off x="-377675" y="-385093"/>
            <a:ext cx="12418863" cy="7159750"/>
            <a:chOff x="-377675" y="-385093"/>
            <a:chExt cx="12418863" cy="7159750"/>
          </a:xfrm>
        </p:grpSpPr>
        <p:cxnSp>
          <p:nvCxnSpPr>
            <p:cNvPr id="16" name="Gerade Verbindung 15"/>
            <p:cNvCxnSpPr/>
            <p:nvPr/>
          </p:nvCxnSpPr>
          <p:spPr>
            <a:xfrm rot="5400000">
              <a:off x="190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/>
          </p:nvCxnSpPr>
          <p:spPr>
            <a:xfrm rot="5400000">
              <a:off x="1172813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>
            <a:xfrm>
              <a:off x="-377675" y="3427045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>
            <a:xfrm>
              <a:off x="-377675" y="762794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>
            <a:xfrm>
              <a:off x="-377675" y="6304951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>
            <a:xfrm>
              <a:off x="-377675" y="6237242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>
            <a:xfrm>
              <a:off x="-377675" y="67746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/>
          </p:nvCxnSpPr>
          <p:spPr>
            <a:xfrm rot="5400000">
              <a:off x="596352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>
              <a:off x="-377675" y="619432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>
              <a:off x="-377675" y="2020566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>
              <a:off x="-377675" y="48315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 userDrawn="1"/>
          </p:nvCxnSpPr>
          <p:spPr>
            <a:xfrm rot="5400000">
              <a:off x="1095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 rot="5400000">
              <a:off x="11909273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46870799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23850" y="2024064"/>
            <a:ext cx="11537950" cy="421004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C7A5B-E2E2-7A4F-933F-00E95ED137B1}" type="datetime1">
              <a:rPr lang="en-US" smtClean="0"/>
              <a:t>1/26/21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2684596061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3851" y="2024064"/>
            <a:ext cx="5577644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 marL="1077913" indent="-177800"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285565" y="2024064"/>
            <a:ext cx="5567205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A2B94-0C02-4E45-B244-087EE4F33DA3}" type="datetime1">
              <a:rPr lang="en-US" smtClean="0"/>
              <a:t>1/26/21</a:t>
            </a:fld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1897415336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Freiflä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8858E-1357-2945-A7E8-F4FC6D2A5AC1}" type="datetime1">
              <a:rPr lang="en-US" smtClean="0"/>
              <a:t>1/26/21</a:t>
            </a:fld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4189707849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00EB3-5272-7246-9B4E-5FC12AA1ECBE}" type="datetime1">
              <a:rPr lang="en-US" smtClean="0"/>
              <a:t>1/26/21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3"/>
            <a:ext cx="11537950" cy="560786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4156887399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ohne Bal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gray">
          <a:xfrm>
            <a:off x="0" y="0"/>
            <a:ext cx="12187238" cy="876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7869C-8A1B-5147-BA88-5B46571EB679}" type="datetime1">
              <a:rPr lang="en-US" smtClean="0"/>
              <a:t>1/26/21</a:t>
            </a:fld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9" name="Bild 8" descr="eth_logo_kurz_pos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66978" cy="15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612584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4563876"/>
            <a:ext cx="11537949" cy="1673412"/>
          </a:xfrm>
          <a:solidFill>
            <a:schemeClr val="accent1"/>
          </a:solidFill>
        </p:spPr>
        <p:txBody>
          <a:bodyPr lIns="144000" tIns="108000" bIns="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5828C-714B-714E-95C2-9B8BCF2EBEA5}" type="datetime1">
              <a:rPr lang="en-US" smtClean="0"/>
              <a:t>1/26/21</a:t>
            </a:fld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3429000"/>
            <a:ext cx="11537949" cy="1152128"/>
          </a:xfrm>
          <a:solidFill>
            <a:schemeClr val="accent1"/>
          </a:solidFill>
        </p:spPr>
        <p:txBody>
          <a:bodyPr wrap="square" lIns="144000" tIns="72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4"/>
          </p:nvPr>
        </p:nvSpPr>
        <p:spPr>
          <a:xfrm>
            <a:off x="323850" y="619200"/>
            <a:ext cx="11537950" cy="280980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6108126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4823306"/>
            <a:ext cx="11537950" cy="1013969"/>
          </a:xfrm>
          <a:solidFill>
            <a:schemeClr val="accent1"/>
          </a:solidFill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5809754"/>
            <a:ext cx="11537950" cy="427535"/>
          </a:xfrm>
          <a:solidFill>
            <a:schemeClr val="accent1"/>
          </a:solidFill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F21DE-4434-FE4B-AF3F-9BC6F1642FAE}" type="datetime1">
              <a:rPr lang="en-US" smtClean="0"/>
              <a:t>1/26/21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3"/>
            <a:ext cx="11537950" cy="4204512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257159663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4823306"/>
            <a:ext cx="11537950" cy="1013969"/>
          </a:xfrm>
          <a:noFill/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5809754"/>
            <a:ext cx="11537950" cy="427535"/>
          </a:xfrm>
          <a:noFill/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1825A-B0F6-3346-B246-53D6657F310F}" type="datetime1">
              <a:rPr lang="en-US" smtClean="0"/>
              <a:t>1/26/21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4"/>
            <a:ext cx="11537950" cy="420451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149029171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4823306"/>
            <a:ext cx="11537950" cy="1013969"/>
          </a:xfrm>
          <a:noFill/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5809754"/>
            <a:ext cx="11537950" cy="427535"/>
          </a:xfrm>
          <a:noFill/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38452-BB6B-DD42-9BEA-21C41F88EF1D}" type="datetime1">
              <a:rPr lang="en-US" smtClean="0"/>
              <a:t>1/26/21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4"/>
            <a:ext cx="11537950" cy="420451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79285593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D (Hintergrundbil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87238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 err="1"/>
              <a:t>Bild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auf das Symbol </a:t>
            </a:r>
            <a:r>
              <a:rPr lang="en-GB" dirty="0" err="1"/>
              <a:t>hinzufügen</a:t>
            </a:r>
            <a:r>
              <a:rPr lang="en-GB" dirty="0"/>
              <a:t> und in den </a:t>
            </a:r>
            <a:r>
              <a:rPr lang="en-GB" dirty="0" err="1"/>
              <a:t>Hintergrund</a:t>
            </a:r>
            <a:r>
              <a:rPr lang="en-GB" dirty="0"/>
              <a:t> </a:t>
            </a:r>
            <a:r>
              <a:rPr lang="en-GB" dirty="0" err="1"/>
              <a:t>stellen</a:t>
            </a: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49" y="1044001"/>
            <a:ext cx="11537951" cy="980062"/>
          </a:xfrm>
          <a:solidFill>
            <a:schemeClr val="bg1"/>
          </a:solidFill>
        </p:spPr>
        <p:txBody>
          <a:bodyPr wrap="square" lIns="144000" tIns="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/>
            </a:lvl1pPr>
          </a:lstStyle>
          <a:p>
            <a:r>
              <a:rPr lang="en-GB" dirty="0"/>
              <a:t>Add title</a:t>
            </a:r>
          </a:p>
        </p:txBody>
      </p:sp>
      <p:grpSp>
        <p:nvGrpSpPr>
          <p:cNvPr id="10" name="Gruppieren 9"/>
          <p:cNvGrpSpPr/>
          <p:nvPr userDrawn="1"/>
        </p:nvGrpSpPr>
        <p:grpSpPr>
          <a:xfrm>
            <a:off x="144463" y="152401"/>
            <a:ext cx="11897959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13" name="Rechteck 12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Rechteck 13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Rechteck 14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23850" y="620714"/>
            <a:ext cx="11537950" cy="465726"/>
          </a:xfrm>
          <a:solidFill>
            <a:schemeClr val="bg1"/>
          </a:solidFill>
          <a:ln>
            <a:noFill/>
          </a:ln>
        </p:spPr>
        <p:txBody>
          <a:bodyPr lIns="151200" tIns="9000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pic>
        <p:nvPicPr>
          <p:cNvPr id="9" name="Bild 18" descr="g_eth_logo_kurz_neg_Schutzraum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71061" cy="1584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323850" y="6957490"/>
            <a:ext cx="849629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400" dirty="0">
                <a:solidFill>
                  <a:schemeClr val="tx1"/>
                </a:solidFill>
              </a:rPr>
              <a:t>Change picture: Select picture – right click – change picture</a:t>
            </a:r>
          </a:p>
        </p:txBody>
      </p:sp>
      <p:grpSp>
        <p:nvGrpSpPr>
          <p:cNvPr id="12" name="Gruppieren 11"/>
          <p:cNvGrpSpPr/>
          <p:nvPr userDrawn="1"/>
        </p:nvGrpSpPr>
        <p:grpSpPr>
          <a:xfrm>
            <a:off x="-377675" y="-385093"/>
            <a:ext cx="12418863" cy="7159750"/>
            <a:chOff x="-377675" y="-385093"/>
            <a:chExt cx="12418863" cy="7159750"/>
          </a:xfrm>
        </p:grpSpPr>
        <p:cxnSp>
          <p:nvCxnSpPr>
            <p:cNvPr id="16" name="Gerade Verbindung 15"/>
            <p:cNvCxnSpPr/>
            <p:nvPr/>
          </p:nvCxnSpPr>
          <p:spPr>
            <a:xfrm rot="5400000">
              <a:off x="190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/>
          </p:nvCxnSpPr>
          <p:spPr>
            <a:xfrm rot="5400000">
              <a:off x="1172813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>
            <a:xfrm>
              <a:off x="-377675" y="3427045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>
            <a:xfrm>
              <a:off x="-377675" y="762794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>
            <a:xfrm>
              <a:off x="-377675" y="6304951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>
            <a:xfrm>
              <a:off x="-377675" y="6237242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>
            <a:xfrm>
              <a:off x="-377675" y="67746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/>
          </p:nvCxnSpPr>
          <p:spPr>
            <a:xfrm rot="5400000">
              <a:off x="596352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>
              <a:off x="-377675" y="619432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>
              <a:off x="-377675" y="2020566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>
              <a:off x="-377675" y="48315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 userDrawn="1"/>
          </p:nvCxnSpPr>
          <p:spPr>
            <a:xfrm rot="5400000">
              <a:off x="1095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 rot="5400000">
              <a:off x="11909273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93843815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23850" y="2024064"/>
            <a:ext cx="11537950" cy="421004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7996D-C6A1-FF46-8CFF-6BD58AFE5C23}" type="datetime1">
              <a:rPr lang="en-US" smtClean="0"/>
              <a:t>1/26/21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2807845491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3851" y="2024064"/>
            <a:ext cx="5577644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 marL="1077913" indent="-177800"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285565" y="2024064"/>
            <a:ext cx="5567205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24DB8-BFD8-694F-92A0-48D1F084CDEB}" type="datetime1">
              <a:rPr lang="en-US" smtClean="0"/>
              <a:t>1/26/21</a:t>
            </a:fld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3147870395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Freiflä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64907-EF94-CD4A-91F6-7A457126A85F}" type="datetime1">
              <a:rPr lang="en-US" smtClean="0"/>
              <a:t>1/26/21</a:t>
            </a:fld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1355197154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AE8D0-02EF-1247-8CB0-68083FCD8233}" type="datetime1">
              <a:rPr lang="en-US" smtClean="0"/>
              <a:t>1/26/21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3"/>
            <a:ext cx="11537950" cy="560786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726463521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ohne Bal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gray">
          <a:xfrm>
            <a:off x="0" y="0"/>
            <a:ext cx="12187238" cy="876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0BA37-B0FA-5B4A-8799-D39482E0D556}" type="datetime1">
              <a:rPr lang="en-US" smtClean="0"/>
              <a:t>1/26/21</a:t>
            </a:fld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9" name="Bild 8" descr="eth_logo_kurz_pos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66978" cy="15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569284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4563876"/>
            <a:ext cx="11537949" cy="1673412"/>
          </a:xfrm>
          <a:solidFill>
            <a:schemeClr val="accent1"/>
          </a:solidFill>
        </p:spPr>
        <p:txBody>
          <a:bodyPr lIns="144000" tIns="108000" bIns="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656FB-3B5E-5745-93BE-185074801444}" type="datetime1">
              <a:rPr lang="en-US" smtClean="0"/>
              <a:t>1/26/21</a:t>
            </a:fld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3429000"/>
            <a:ext cx="11537949" cy="1152128"/>
          </a:xfrm>
          <a:solidFill>
            <a:schemeClr val="accent1"/>
          </a:solidFill>
        </p:spPr>
        <p:txBody>
          <a:bodyPr wrap="square" lIns="144000" tIns="72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4"/>
          </p:nvPr>
        </p:nvSpPr>
        <p:spPr>
          <a:xfrm>
            <a:off x="323850" y="619200"/>
            <a:ext cx="11537950" cy="280980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34159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4823306"/>
            <a:ext cx="11537950" cy="1013969"/>
          </a:xfrm>
          <a:solidFill>
            <a:schemeClr val="accent1"/>
          </a:solidFill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5809754"/>
            <a:ext cx="11537950" cy="427535"/>
          </a:xfrm>
          <a:solidFill>
            <a:schemeClr val="accent1"/>
          </a:solidFill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4EAC-FA35-A54D-B4D5-07CBB51B1E05}" type="datetime1">
              <a:rPr lang="en-US" smtClean="0"/>
              <a:t>1/26/21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3"/>
            <a:ext cx="11537950" cy="4204512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2638008544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4823306"/>
            <a:ext cx="11537950" cy="1013969"/>
          </a:xfrm>
          <a:noFill/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5809754"/>
            <a:ext cx="11537950" cy="427535"/>
          </a:xfrm>
          <a:noFill/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57B9C-D85B-EA47-A473-5633126FD76B}" type="datetime1">
              <a:rPr lang="en-US" smtClean="0"/>
              <a:t>1/26/21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4"/>
            <a:ext cx="11537950" cy="420451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419692003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D (Hintergrundbil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87238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Add a picture by dragging it onto the icon or by clicking on the icon</a:t>
            </a: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49" y="1044001"/>
            <a:ext cx="11537951" cy="980062"/>
          </a:xfrm>
          <a:solidFill>
            <a:schemeClr val="bg1"/>
          </a:solidFill>
        </p:spPr>
        <p:txBody>
          <a:bodyPr wrap="square" lIns="144000" tIns="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/>
            </a:lvl1pPr>
          </a:lstStyle>
          <a:p>
            <a:r>
              <a:rPr lang="en-GB" dirty="0"/>
              <a:t>Add title</a:t>
            </a:r>
          </a:p>
        </p:txBody>
      </p:sp>
      <p:grpSp>
        <p:nvGrpSpPr>
          <p:cNvPr id="10" name="Gruppieren 9"/>
          <p:cNvGrpSpPr/>
          <p:nvPr userDrawn="1"/>
        </p:nvGrpSpPr>
        <p:grpSpPr>
          <a:xfrm>
            <a:off x="144463" y="152401"/>
            <a:ext cx="11897959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13" name="Rechteck 12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Rechteck 13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Rechteck 14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23850" y="620714"/>
            <a:ext cx="11537950" cy="465726"/>
          </a:xfrm>
          <a:solidFill>
            <a:schemeClr val="bg1"/>
          </a:solidFill>
          <a:ln>
            <a:noFill/>
          </a:ln>
        </p:spPr>
        <p:txBody>
          <a:bodyPr lIns="151200" tIns="9000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pic>
        <p:nvPicPr>
          <p:cNvPr id="9" name="Bild 18" descr="g_eth_logo_kurz_neg_Schutzraum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71061" cy="1584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323850" y="6957490"/>
            <a:ext cx="849629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400" dirty="0">
                <a:solidFill>
                  <a:schemeClr val="tx1"/>
                </a:solidFill>
              </a:rPr>
              <a:t>Change picture: Select picture – right click – change picture</a:t>
            </a:r>
          </a:p>
        </p:txBody>
      </p:sp>
      <p:grpSp>
        <p:nvGrpSpPr>
          <p:cNvPr id="12" name="Gruppieren 11"/>
          <p:cNvGrpSpPr/>
          <p:nvPr userDrawn="1"/>
        </p:nvGrpSpPr>
        <p:grpSpPr>
          <a:xfrm>
            <a:off x="-377675" y="-385093"/>
            <a:ext cx="12418863" cy="7159750"/>
            <a:chOff x="-377675" y="-385093"/>
            <a:chExt cx="12418863" cy="7159750"/>
          </a:xfrm>
        </p:grpSpPr>
        <p:cxnSp>
          <p:nvCxnSpPr>
            <p:cNvPr id="16" name="Gerade Verbindung 15"/>
            <p:cNvCxnSpPr/>
            <p:nvPr/>
          </p:nvCxnSpPr>
          <p:spPr>
            <a:xfrm rot="5400000">
              <a:off x="190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/>
          </p:nvCxnSpPr>
          <p:spPr>
            <a:xfrm rot="5400000">
              <a:off x="1172813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>
            <a:xfrm>
              <a:off x="-377675" y="3427045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>
            <a:xfrm>
              <a:off x="-377675" y="762794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>
            <a:xfrm>
              <a:off x="-377675" y="6304951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>
            <a:xfrm>
              <a:off x="-377675" y="6237242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>
            <a:xfrm>
              <a:off x="-377675" y="67746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/>
          </p:nvCxnSpPr>
          <p:spPr>
            <a:xfrm rot="5400000">
              <a:off x="596352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>
              <a:off x="-377675" y="619432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>
              <a:off x="-377675" y="2020566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>
              <a:off x="-377675" y="48315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 userDrawn="1"/>
          </p:nvCxnSpPr>
          <p:spPr>
            <a:xfrm rot="5400000">
              <a:off x="1095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 rot="5400000">
              <a:off x="11909273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80723131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D (Hintergrundbil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87238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 err="1"/>
              <a:t>Bild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auf das Symbol </a:t>
            </a:r>
            <a:r>
              <a:rPr lang="en-GB" dirty="0" err="1"/>
              <a:t>hinzufügen</a:t>
            </a:r>
            <a:r>
              <a:rPr lang="en-GB" dirty="0"/>
              <a:t> und in den </a:t>
            </a:r>
            <a:r>
              <a:rPr lang="en-GB" dirty="0" err="1"/>
              <a:t>Hintergrund</a:t>
            </a:r>
            <a:r>
              <a:rPr lang="en-GB" dirty="0"/>
              <a:t> </a:t>
            </a:r>
            <a:r>
              <a:rPr lang="en-GB" dirty="0" err="1"/>
              <a:t>stellen</a:t>
            </a: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49" y="1044001"/>
            <a:ext cx="11537951" cy="980062"/>
          </a:xfrm>
          <a:solidFill>
            <a:schemeClr val="bg1"/>
          </a:solidFill>
        </p:spPr>
        <p:txBody>
          <a:bodyPr wrap="square" lIns="144000" tIns="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/>
            </a:lvl1pPr>
          </a:lstStyle>
          <a:p>
            <a:r>
              <a:rPr lang="en-GB" dirty="0"/>
              <a:t>Add title</a:t>
            </a:r>
          </a:p>
        </p:txBody>
      </p:sp>
      <p:grpSp>
        <p:nvGrpSpPr>
          <p:cNvPr id="10" name="Gruppieren 9"/>
          <p:cNvGrpSpPr/>
          <p:nvPr userDrawn="1"/>
        </p:nvGrpSpPr>
        <p:grpSpPr>
          <a:xfrm>
            <a:off x="144463" y="152401"/>
            <a:ext cx="11897959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13" name="Rechteck 12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Rechteck 13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Rechteck 14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23850" y="620714"/>
            <a:ext cx="11537950" cy="465726"/>
          </a:xfrm>
          <a:solidFill>
            <a:schemeClr val="bg1"/>
          </a:solidFill>
          <a:ln>
            <a:noFill/>
          </a:ln>
        </p:spPr>
        <p:txBody>
          <a:bodyPr lIns="151200" tIns="9000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pic>
        <p:nvPicPr>
          <p:cNvPr id="9" name="Bild 18" descr="g_eth_logo_kurz_neg_Schutzraum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71061" cy="1584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323850" y="6957490"/>
            <a:ext cx="849629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400" dirty="0">
                <a:solidFill>
                  <a:schemeClr val="tx1"/>
                </a:solidFill>
              </a:rPr>
              <a:t>Change picture: Select picture – right click – change picture</a:t>
            </a:r>
          </a:p>
        </p:txBody>
      </p:sp>
      <p:grpSp>
        <p:nvGrpSpPr>
          <p:cNvPr id="12" name="Gruppieren 11"/>
          <p:cNvGrpSpPr/>
          <p:nvPr userDrawn="1"/>
        </p:nvGrpSpPr>
        <p:grpSpPr>
          <a:xfrm>
            <a:off x="-377675" y="-385093"/>
            <a:ext cx="12418863" cy="7159750"/>
            <a:chOff x="-377675" y="-385093"/>
            <a:chExt cx="12418863" cy="7159750"/>
          </a:xfrm>
        </p:grpSpPr>
        <p:cxnSp>
          <p:nvCxnSpPr>
            <p:cNvPr id="16" name="Gerade Verbindung 15"/>
            <p:cNvCxnSpPr/>
            <p:nvPr/>
          </p:nvCxnSpPr>
          <p:spPr>
            <a:xfrm rot="5400000">
              <a:off x="190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/>
          </p:nvCxnSpPr>
          <p:spPr>
            <a:xfrm rot="5400000">
              <a:off x="1172813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>
            <a:xfrm>
              <a:off x="-377675" y="3427045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>
            <a:xfrm>
              <a:off x="-377675" y="762794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>
            <a:xfrm>
              <a:off x="-377675" y="6304951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>
            <a:xfrm>
              <a:off x="-377675" y="6237242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>
            <a:xfrm>
              <a:off x="-377675" y="67746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/>
          </p:nvCxnSpPr>
          <p:spPr>
            <a:xfrm rot="5400000">
              <a:off x="596352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>
              <a:off x="-377675" y="619432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>
              <a:off x="-377675" y="2020566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>
              <a:off x="-377675" y="48315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 userDrawn="1"/>
          </p:nvCxnSpPr>
          <p:spPr>
            <a:xfrm rot="5400000">
              <a:off x="1095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 rot="5400000">
              <a:off x="11909273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6142069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23850" y="2024064"/>
            <a:ext cx="11537950" cy="421004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DBDEE-6FFF-4649-B780-DFA7D9B4D894}" type="datetime1">
              <a:rPr lang="en-US" smtClean="0"/>
              <a:t>1/26/21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3818019336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3851" y="2024064"/>
            <a:ext cx="5577644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 marL="1077913" indent="-177800"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285565" y="2024064"/>
            <a:ext cx="5567205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4593E-1E01-7E4E-900F-4C6F0FAB48CD}" type="datetime1">
              <a:rPr lang="en-US" smtClean="0"/>
              <a:t>1/26/21</a:t>
            </a:fld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2983430453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Freiflä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8E549-042C-4345-8892-67E5458E882E}" type="datetime1">
              <a:rPr lang="en-US" smtClean="0"/>
              <a:t>1/26/21</a:t>
            </a:fld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462178339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BDFE8-151E-374C-BA76-D9B8183E33EB}" type="datetime1">
              <a:rPr lang="en-US" smtClean="0"/>
              <a:t>1/26/21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3"/>
            <a:ext cx="11537950" cy="560786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394277555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ohne Bal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gray">
          <a:xfrm>
            <a:off x="0" y="0"/>
            <a:ext cx="12187238" cy="876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95FF6-4EAA-3543-8F2E-17AFCF8CE587}" type="datetime1">
              <a:rPr lang="en-US" smtClean="0"/>
              <a:t>1/26/21</a:t>
            </a:fld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9" name="Bild 8" descr="eth_logo_kurz_pos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66978" cy="15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457402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4563876"/>
            <a:ext cx="11537949" cy="1673412"/>
          </a:xfrm>
          <a:solidFill>
            <a:schemeClr val="accent1"/>
          </a:solidFill>
        </p:spPr>
        <p:txBody>
          <a:bodyPr lIns="144000" tIns="108000" bIns="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EBB19-32C6-334E-8496-9BBBB1229038}" type="datetime1">
              <a:rPr lang="en-US" smtClean="0"/>
              <a:t>1/26/21</a:t>
            </a:fld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3429000"/>
            <a:ext cx="11537949" cy="1152128"/>
          </a:xfrm>
          <a:solidFill>
            <a:schemeClr val="accent1"/>
          </a:solidFill>
        </p:spPr>
        <p:txBody>
          <a:bodyPr wrap="square" lIns="144000" tIns="72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4"/>
          </p:nvPr>
        </p:nvSpPr>
        <p:spPr>
          <a:xfrm>
            <a:off x="323850" y="619200"/>
            <a:ext cx="11537950" cy="280980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9241779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4823306"/>
            <a:ext cx="11537950" cy="1013969"/>
          </a:xfrm>
          <a:solidFill>
            <a:schemeClr val="accent1"/>
          </a:solidFill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5809754"/>
            <a:ext cx="11537950" cy="427535"/>
          </a:xfrm>
          <a:solidFill>
            <a:schemeClr val="accent1"/>
          </a:solidFill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40743-F946-5746-9D26-8B8B62CB30F5}" type="datetime1">
              <a:rPr lang="en-US" smtClean="0"/>
              <a:t>1/26/21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3"/>
            <a:ext cx="11537950" cy="4204512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2915455288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4823306"/>
            <a:ext cx="11537950" cy="1013969"/>
          </a:xfrm>
          <a:noFill/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5809754"/>
            <a:ext cx="11537950" cy="427535"/>
          </a:xfrm>
          <a:noFill/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A8AB6-49A4-7443-AA69-1496A8F9CB1A}" type="datetime1">
              <a:rPr lang="en-US" smtClean="0"/>
              <a:t>1/26/21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4"/>
            <a:ext cx="11537950" cy="420451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327299815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D (Hintergrundbil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87238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 err="1"/>
              <a:t>Bild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auf das Symbol </a:t>
            </a:r>
            <a:r>
              <a:rPr lang="en-GB" dirty="0" err="1"/>
              <a:t>hinzufügen</a:t>
            </a:r>
            <a:r>
              <a:rPr lang="en-GB" dirty="0"/>
              <a:t> und in den </a:t>
            </a:r>
            <a:r>
              <a:rPr lang="en-GB" dirty="0" err="1"/>
              <a:t>Hintergrund</a:t>
            </a:r>
            <a:r>
              <a:rPr lang="en-GB" dirty="0"/>
              <a:t> </a:t>
            </a:r>
            <a:r>
              <a:rPr lang="en-GB" dirty="0" err="1"/>
              <a:t>stellen</a:t>
            </a: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49" y="1044001"/>
            <a:ext cx="11537951" cy="980062"/>
          </a:xfrm>
          <a:solidFill>
            <a:schemeClr val="bg1"/>
          </a:solidFill>
        </p:spPr>
        <p:txBody>
          <a:bodyPr wrap="square" lIns="144000" tIns="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/>
            </a:lvl1pPr>
          </a:lstStyle>
          <a:p>
            <a:r>
              <a:rPr lang="en-GB" dirty="0"/>
              <a:t>Add title</a:t>
            </a:r>
          </a:p>
        </p:txBody>
      </p:sp>
      <p:grpSp>
        <p:nvGrpSpPr>
          <p:cNvPr id="10" name="Gruppieren 9"/>
          <p:cNvGrpSpPr/>
          <p:nvPr userDrawn="1"/>
        </p:nvGrpSpPr>
        <p:grpSpPr>
          <a:xfrm>
            <a:off x="144463" y="152401"/>
            <a:ext cx="11897959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13" name="Rechteck 12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Rechteck 13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Rechteck 14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23850" y="620714"/>
            <a:ext cx="11537950" cy="465726"/>
          </a:xfrm>
          <a:solidFill>
            <a:schemeClr val="bg1"/>
          </a:solidFill>
          <a:ln>
            <a:noFill/>
          </a:ln>
        </p:spPr>
        <p:txBody>
          <a:bodyPr lIns="151200" tIns="9000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pic>
        <p:nvPicPr>
          <p:cNvPr id="9" name="Bild 18" descr="g_eth_logo_kurz_neg_Schutzraum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71061" cy="1584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323850" y="6957490"/>
            <a:ext cx="849629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400" dirty="0">
                <a:solidFill>
                  <a:schemeClr val="tx1"/>
                </a:solidFill>
              </a:rPr>
              <a:t>Change picture: Select picture – right click – change picture</a:t>
            </a:r>
          </a:p>
        </p:txBody>
      </p:sp>
      <p:grpSp>
        <p:nvGrpSpPr>
          <p:cNvPr id="12" name="Gruppieren 11"/>
          <p:cNvGrpSpPr/>
          <p:nvPr userDrawn="1"/>
        </p:nvGrpSpPr>
        <p:grpSpPr>
          <a:xfrm>
            <a:off x="-377675" y="-385093"/>
            <a:ext cx="12418863" cy="7159750"/>
            <a:chOff x="-377675" y="-385093"/>
            <a:chExt cx="12418863" cy="7159750"/>
          </a:xfrm>
        </p:grpSpPr>
        <p:cxnSp>
          <p:nvCxnSpPr>
            <p:cNvPr id="16" name="Gerade Verbindung 15"/>
            <p:cNvCxnSpPr/>
            <p:nvPr/>
          </p:nvCxnSpPr>
          <p:spPr>
            <a:xfrm rot="5400000">
              <a:off x="190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/>
          </p:nvCxnSpPr>
          <p:spPr>
            <a:xfrm rot="5400000">
              <a:off x="1172813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>
            <a:xfrm>
              <a:off x="-377675" y="3427045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>
            <a:xfrm>
              <a:off x="-377675" y="762794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>
            <a:xfrm>
              <a:off x="-377675" y="6304951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>
            <a:xfrm>
              <a:off x="-377675" y="6237242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>
            <a:xfrm>
              <a:off x="-377675" y="67746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/>
          </p:nvCxnSpPr>
          <p:spPr>
            <a:xfrm rot="5400000">
              <a:off x="596352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>
              <a:off x="-377675" y="619432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>
              <a:off x="-377675" y="2020566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>
              <a:off x="-377675" y="48315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 userDrawn="1"/>
          </p:nvCxnSpPr>
          <p:spPr>
            <a:xfrm rot="5400000">
              <a:off x="1095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 rot="5400000">
              <a:off x="11909273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13079104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23850" y="2024064"/>
            <a:ext cx="11537950" cy="421004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B8E7-5C52-9C46-89A2-7453E4C7D2B2}" type="datetime1">
              <a:rPr lang="en-US" smtClean="0"/>
              <a:t>1/26/21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23850" y="2024064"/>
            <a:ext cx="11537950" cy="421004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5D8BB-1DFD-A041-87A0-91D2F58AEF0A}" type="datetime1">
              <a:rPr lang="en-US" smtClean="0"/>
              <a:t>1/26/21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2928511375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3851" y="2024064"/>
            <a:ext cx="5577644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 marL="1077913" indent="-177800"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285565" y="2024064"/>
            <a:ext cx="5567205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D80F5-BC11-1F49-BAA4-D00AE827B6DB}" type="datetime1">
              <a:rPr lang="en-US" smtClean="0"/>
              <a:t>1/26/21</a:t>
            </a:fld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2378694842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Freiflä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A490C-1415-054A-A6CA-E5031D73DED0}" type="datetime1">
              <a:rPr lang="en-US" smtClean="0"/>
              <a:t>1/26/21</a:t>
            </a:fld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1024135163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6FA9B-A884-F249-83FC-83C6C60FD6A8}" type="datetime1">
              <a:rPr lang="en-US" smtClean="0"/>
              <a:t>1/26/21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3"/>
            <a:ext cx="11537950" cy="560786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3303822867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ohne Bal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gray">
          <a:xfrm>
            <a:off x="0" y="0"/>
            <a:ext cx="12187238" cy="876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5970A-A757-CE40-869E-566109068F23}" type="datetime1">
              <a:rPr lang="en-US" smtClean="0"/>
              <a:t>1/26/21</a:t>
            </a:fld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9" name="Bild 8" descr="eth_logo_kurz_pos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66978" cy="15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579213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4563876"/>
            <a:ext cx="11537949" cy="1673412"/>
          </a:xfrm>
          <a:solidFill>
            <a:schemeClr val="accent1"/>
          </a:solidFill>
        </p:spPr>
        <p:txBody>
          <a:bodyPr lIns="144000" tIns="108000" bIns="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D6168-F38E-1E4F-8457-695495134D15}" type="datetime1">
              <a:rPr lang="en-US" smtClean="0"/>
              <a:t>1/26/21</a:t>
            </a:fld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3429000"/>
            <a:ext cx="11537949" cy="1152128"/>
          </a:xfrm>
          <a:solidFill>
            <a:schemeClr val="accent1"/>
          </a:solidFill>
        </p:spPr>
        <p:txBody>
          <a:bodyPr wrap="square" lIns="144000" tIns="72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4"/>
          </p:nvPr>
        </p:nvSpPr>
        <p:spPr>
          <a:xfrm>
            <a:off x="323850" y="619200"/>
            <a:ext cx="11537950" cy="280980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9271206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4823306"/>
            <a:ext cx="11537950" cy="1013969"/>
          </a:xfrm>
          <a:solidFill>
            <a:schemeClr val="accent1"/>
          </a:solidFill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5809754"/>
            <a:ext cx="11537950" cy="427535"/>
          </a:xfrm>
          <a:solidFill>
            <a:schemeClr val="accent1"/>
          </a:solidFill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0CC46-434C-484C-8AD6-5515313119AD}" type="datetime1">
              <a:rPr lang="en-US" smtClean="0"/>
              <a:t>1/26/21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3"/>
            <a:ext cx="11537950" cy="4204512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3612019383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4823306"/>
            <a:ext cx="11537950" cy="1013969"/>
          </a:xfrm>
          <a:noFill/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5809754"/>
            <a:ext cx="11537950" cy="427535"/>
          </a:xfrm>
          <a:noFill/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87A9E-C857-754B-9293-C3CA62ECE177}" type="datetime1">
              <a:rPr lang="en-US" smtClean="0"/>
              <a:t>1/26/21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4"/>
            <a:ext cx="11537950" cy="420451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298753593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D (Hintergrundbil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87238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 err="1"/>
              <a:t>Bild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auf das Symbol </a:t>
            </a:r>
            <a:r>
              <a:rPr lang="en-GB" dirty="0" err="1"/>
              <a:t>hinzufügen</a:t>
            </a:r>
            <a:r>
              <a:rPr lang="en-GB" dirty="0"/>
              <a:t> und in den </a:t>
            </a:r>
            <a:r>
              <a:rPr lang="en-GB" dirty="0" err="1"/>
              <a:t>Hintergrund</a:t>
            </a:r>
            <a:r>
              <a:rPr lang="en-GB" dirty="0"/>
              <a:t> </a:t>
            </a:r>
            <a:r>
              <a:rPr lang="en-GB" dirty="0" err="1"/>
              <a:t>stellen</a:t>
            </a: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49" y="1044001"/>
            <a:ext cx="11537951" cy="980062"/>
          </a:xfrm>
          <a:solidFill>
            <a:schemeClr val="bg1"/>
          </a:solidFill>
        </p:spPr>
        <p:txBody>
          <a:bodyPr wrap="square" lIns="144000" tIns="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/>
            </a:lvl1pPr>
          </a:lstStyle>
          <a:p>
            <a:r>
              <a:rPr lang="en-GB" dirty="0"/>
              <a:t>Add title</a:t>
            </a:r>
          </a:p>
        </p:txBody>
      </p:sp>
      <p:grpSp>
        <p:nvGrpSpPr>
          <p:cNvPr id="10" name="Gruppieren 9"/>
          <p:cNvGrpSpPr/>
          <p:nvPr userDrawn="1"/>
        </p:nvGrpSpPr>
        <p:grpSpPr>
          <a:xfrm>
            <a:off x="144463" y="152401"/>
            <a:ext cx="11897959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13" name="Rechteck 12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Rechteck 13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Rechteck 14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23850" y="620714"/>
            <a:ext cx="11537950" cy="465726"/>
          </a:xfrm>
          <a:solidFill>
            <a:schemeClr val="bg1"/>
          </a:solidFill>
          <a:ln>
            <a:noFill/>
          </a:ln>
        </p:spPr>
        <p:txBody>
          <a:bodyPr lIns="151200" tIns="9000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pic>
        <p:nvPicPr>
          <p:cNvPr id="9" name="Bild 18" descr="g_eth_logo_kurz_neg_Schutzraum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71061" cy="1584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323850" y="6957490"/>
            <a:ext cx="849629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400" dirty="0">
                <a:solidFill>
                  <a:schemeClr val="tx1"/>
                </a:solidFill>
              </a:rPr>
              <a:t>Change picture: Select picture – right click – change picture</a:t>
            </a:r>
          </a:p>
        </p:txBody>
      </p:sp>
      <p:grpSp>
        <p:nvGrpSpPr>
          <p:cNvPr id="12" name="Gruppieren 11"/>
          <p:cNvGrpSpPr/>
          <p:nvPr userDrawn="1"/>
        </p:nvGrpSpPr>
        <p:grpSpPr>
          <a:xfrm>
            <a:off x="-377675" y="-385093"/>
            <a:ext cx="12418863" cy="7159750"/>
            <a:chOff x="-377675" y="-385093"/>
            <a:chExt cx="12418863" cy="7159750"/>
          </a:xfrm>
        </p:grpSpPr>
        <p:cxnSp>
          <p:nvCxnSpPr>
            <p:cNvPr id="16" name="Gerade Verbindung 15"/>
            <p:cNvCxnSpPr/>
            <p:nvPr/>
          </p:nvCxnSpPr>
          <p:spPr>
            <a:xfrm rot="5400000">
              <a:off x="190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/>
          </p:nvCxnSpPr>
          <p:spPr>
            <a:xfrm rot="5400000">
              <a:off x="1172813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>
            <a:xfrm>
              <a:off x="-377675" y="3427045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>
            <a:xfrm>
              <a:off x="-377675" y="762794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>
            <a:xfrm>
              <a:off x="-377675" y="6304951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>
            <a:xfrm>
              <a:off x="-377675" y="6237242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>
            <a:xfrm>
              <a:off x="-377675" y="67746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/>
          </p:nvCxnSpPr>
          <p:spPr>
            <a:xfrm rot="5400000">
              <a:off x="596352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>
              <a:off x="-377675" y="619432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>
              <a:off x="-377675" y="2020566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>
              <a:off x="-377675" y="48315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 userDrawn="1"/>
          </p:nvCxnSpPr>
          <p:spPr>
            <a:xfrm rot="5400000">
              <a:off x="1095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 rot="5400000">
              <a:off x="11909273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46023824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23850" y="2024064"/>
            <a:ext cx="11537950" cy="421004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E56C2-FDFD-2F41-8CF3-3878E13ADCC3}" type="datetime1">
              <a:rPr lang="en-US" smtClean="0"/>
              <a:t>1/26/21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706051647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3851" y="2024064"/>
            <a:ext cx="5577644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 marL="1077913" indent="-177800"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285565" y="2024064"/>
            <a:ext cx="5567205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F1582-04B8-8749-9720-F2EBA34C0FEE}" type="datetime1">
              <a:rPr lang="en-US" smtClean="0"/>
              <a:t>1/26/21</a:t>
            </a:fld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3851" y="2024064"/>
            <a:ext cx="5577644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 marL="1077913" indent="-177800"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285565" y="2024064"/>
            <a:ext cx="5567205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1E357-ECEC-1647-9C62-E27A9912C3FB}" type="datetime1">
              <a:rPr lang="en-US" smtClean="0"/>
              <a:t>1/26/21</a:t>
            </a:fld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1150281680"/>
      </p:ext>
    </p:extLst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Freiflä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C636C-4020-CF45-AAD2-8BACCC3B0F71}" type="datetime1">
              <a:rPr lang="en-US" smtClean="0"/>
              <a:t>1/26/21</a:t>
            </a:fld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1954141648"/>
      </p:ext>
    </p:extLst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6CDEB-CECD-0A4A-A17B-E7D352CD6645}" type="datetime1">
              <a:rPr lang="en-US" smtClean="0"/>
              <a:t>1/26/21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3"/>
            <a:ext cx="11537950" cy="560786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532291461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ohne Bal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gray">
          <a:xfrm>
            <a:off x="0" y="0"/>
            <a:ext cx="12187238" cy="876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2DAC3-78EA-6244-A73B-4CABB1CC32AE}" type="datetime1">
              <a:rPr lang="en-US" smtClean="0"/>
              <a:t>1/26/21</a:t>
            </a:fld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9" name="Bild 8" descr="eth_logo_kurz_pos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66978" cy="15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146628"/>
      </p:ext>
    </p:extLst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4563876"/>
            <a:ext cx="11537949" cy="1673412"/>
          </a:xfrm>
          <a:solidFill>
            <a:schemeClr val="accent1"/>
          </a:solidFill>
        </p:spPr>
        <p:txBody>
          <a:bodyPr lIns="144000" tIns="108000" bIns="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C96FD-4D11-9B45-AFA6-79003DE74823}" type="datetime1">
              <a:rPr lang="en-US" smtClean="0"/>
              <a:t>1/26/21</a:t>
            </a:fld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3429000"/>
            <a:ext cx="11537949" cy="1152128"/>
          </a:xfrm>
          <a:solidFill>
            <a:schemeClr val="accent1"/>
          </a:solidFill>
        </p:spPr>
        <p:txBody>
          <a:bodyPr wrap="square" lIns="144000" tIns="72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4"/>
          </p:nvPr>
        </p:nvSpPr>
        <p:spPr>
          <a:xfrm>
            <a:off x="323850" y="619200"/>
            <a:ext cx="11537950" cy="280980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6090049"/>
      </p:ext>
    </p:extLst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4823306"/>
            <a:ext cx="11537950" cy="1013969"/>
          </a:xfrm>
          <a:solidFill>
            <a:schemeClr val="accent1"/>
          </a:solidFill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5809754"/>
            <a:ext cx="11537950" cy="427535"/>
          </a:xfrm>
          <a:solidFill>
            <a:schemeClr val="accent1"/>
          </a:solidFill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F7D82-29EA-0047-994E-8E020AC27F07}" type="datetime1">
              <a:rPr lang="en-US" smtClean="0"/>
              <a:t>1/26/21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3"/>
            <a:ext cx="11537950" cy="4204512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3296178265"/>
      </p:ext>
    </p:extLst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4823306"/>
            <a:ext cx="11537950" cy="1013969"/>
          </a:xfrm>
          <a:noFill/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5809754"/>
            <a:ext cx="11537950" cy="427535"/>
          </a:xfrm>
          <a:noFill/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FD07C-BF71-644B-8F0D-0743D9CA5FCC}" type="datetime1">
              <a:rPr lang="en-US" smtClean="0"/>
              <a:t>1/26/21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4"/>
            <a:ext cx="11537950" cy="420451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421466899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D (Hintergrundbil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87238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 err="1"/>
              <a:t>Bild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auf das Symbol </a:t>
            </a:r>
            <a:r>
              <a:rPr lang="en-GB" dirty="0" err="1"/>
              <a:t>hinzufügen</a:t>
            </a:r>
            <a:r>
              <a:rPr lang="en-GB" dirty="0"/>
              <a:t> und in den </a:t>
            </a:r>
            <a:r>
              <a:rPr lang="en-GB" dirty="0" err="1"/>
              <a:t>Hintergrund</a:t>
            </a:r>
            <a:r>
              <a:rPr lang="en-GB" dirty="0"/>
              <a:t> </a:t>
            </a:r>
            <a:r>
              <a:rPr lang="en-GB" dirty="0" err="1"/>
              <a:t>stellen</a:t>
            </a: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49" y="1044001"/>
            <a:ext cx="11537951" cy="980062"/>
          </a:xfrm>
          <a:solidFill>
            <a:schemeClr val="bg1"/>
          </a:solidFill>
        </p:spPr>
        <p:txBody>
          <a:bodyPr wrap="square" lIns="144000" tIns="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/>
            </a:lvl1pPr>
          </a:lstStyle>
          <a:p>
            <a:r>
              <a:rPr lang="en-GB" dirty="0"/>
              <a:t>Add title</a:t>
            </a:r>
          </a:p>
        </p:txBody>
      </p:sp>
      <p:grpSp>
        <p:nvGrpSpPr>
          <p:cNvPr id="10" name="Gruppieren 9"/>
          <p:cNvGrpSpPr/>
          <p:nvPr userDrawn="1"/>
        </p:nvGrpSpPr>
        <p:grpSpPr>
          <a:xfrm>
            <a:off x="144463" y="152401"/>
            <a:ext cx="11897959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13" name="Rechteck 12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Rechteck 13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Rechteck 14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23850" y="620714"/>
            <a:ext cx="11537950" cy="465726"/>
          </a:xfrm>
          <a:solidFill>
            <a:schemeClr val="bg1"/>
          </a:solidFill>
          <a:ln>
            <a:noFill/>
          </a:ln>
        </p:spPr>
        <p:txBody>
          <a:bodyPr lIns="151200" tIns="9000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pic>
        <p:nvPicPr>
          <p:cNvPr id="9" name="Bild 18" descr="g_eth_logo_kurz_neg_Schutzraum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71061" cy="1584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323850" y="6957490"/>
            <a:ext cx="849629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400" dirty="0">
                <a:solidFill>
                  <a:schemeClr val="tx1"/>
                </a:solidFill>
              </a:rPr>
              <a:t>Change picture: Select picture – right click – change picture</a:t>
            </a:r>
          </a:p>
        </p:txBody>
      </p:sp>
      <p:grpSp>
        <p:nvGrpSpPr>
          <p:cNvPr id="12" name="Gruppieren 11"/>
          <p:cNvGrpSpPr/>
          <p:nvPr userDrawn="1"/>
        </p:nvGrpSpPr>
        <p:grpSpPr>
          <a:xfrm>
            <a:off x="-377675" y="-385093"/>
            <a:ext cx="12418863" cy="7159750"/>
            <a:chOff x="-377675" y="-385093"/>
            <a:chExt cx="12418863" cy="7159750"/>
          </a:xfrm>
        </p:grpSpPr>
        <p:cxnSp>
          <p:nvCxnSpPr>
            <p:cNvPr id="16" name="Gerade Verbindung 15"/>
            <p:cNvCxnSpPr/>
            <p:nvPr/>
          </p:nvCxnSpPr>
          <p:spPr>
            <a:xfrm rot="5400000">
              <a:off x="190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/>
          </p:nvCxnSpPr>
          <p:spPr>
            <a:xfrm rot="5400000">
              <a:off x="1172813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>
            <a:xfrm>
              <a:off x="-377675" y="3427045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>
            <a:xfrm>
              <a:off x="-377675" y="762794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>
            <a:xfrm>
              <a:off x="-377675" y="6304951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>
            <a:xfrm>
              <a:off x="-377675" y="6237242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>
            <a:xfrm>
              <a:off x="-377675" y="67746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/>
          </p:nvCxnSpPr>
          <p:spPr>
            <a:xfrm rot="5400000">
              <a:off x="596352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>
              <a:off x="-377675" y="619432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>
              <a:off x="-377675" y="2020566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>
              <a:off x="-377675" y="48315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 userDrawn="1"/>
          </p:nvCxnSpPr>
          <p:spPr>
            <a:xfrm rot="5400000">
              <a:off x="1095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 rot="5400000">
              <a:off x="11909273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44925429"/>
      </p:ext>
    </p:extLst>
  </p:cSld>
  <p:clrMapOvr>
    <a:masterClrMapping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23850" y="2024064"/>
            <a:ext cx="11537950" cy="421004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015B9-B695-BA4C-A0D3-03B140CB5E19}" type="datetime1">
              <a:rPr lang="en-US" smtClean="0"/>
              <a:t>1/26/21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2354806819"/>
      </p:ext>
    </p:extLst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3851" y="2024064"/>
            <a:ext cx="5577644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 marL="1077913" indent="-177800"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285565" y="2024064"/>
            <a:ext cx="5567205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56072-FD0C-A649-92CF-0EEAAF50C283}" type="datetime1">
              <a:rPr lang="en-US" smtClean="0"/>
              <a:t>1/26/21</a:t>
            </a:fld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652210638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Freiflä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9BC9F-F6BF-364A-96FA-C47EF28F29E8}" type="datetime1">
              <a:rPr lang="en-US" smtClean="0"/>
              <a:t>1/26/21</a:t>
            </a:fld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</p:cSld>
  <p:clrMapOvr>
    <a:masterClrMapping/>
  </p:clrMapOvr>
  <p:transition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Freiflä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55604-832D-5F4A-B5E6-C9D9E648A59D}" type="datetime1">
              <a:rPr lang="en-US" smtClean="0"/>
              <a:t>1/26/21</a:t>
            </a:fld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4213001361"/>
      </p:ext>
    </p:extLst>
  </p:cSld>
  <p:clrMapOvr>
    <a:masterClrMapping/>
  </p:clrMapOvr>
  <p:transition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881C5-1176-6C4A-8480-E8ECD27F9A7A}" type="datetime1">
              <a:rPr lang="en-US" smtClean="0"/>
              <a:t>1/26/21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3"/>
            <a:ext cx="11537950" cy="560786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3587475383"/>
      </p:ext>
    </p:extLst>
  </p:cSld>
  <p:clrMapOvr>
    <a:masterClrMapping/>
  </p:clrMapOvr>
  <p:transition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ohne Bal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gray">
          <a:xfrm>
            <a:off x="0" y="0"/>
            <a:ext cx="12187238" cy="876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1DA89-39C8-304F-9F2A-8D03C39E47D4}" type="datetime1">
              <a:rPr lang="en-US" smtClean="0"/>
              <a:t>1/26/21</a:t>
            </a:fld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9" name="Bild 8" descr="eth_logo_kurz_pos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66978" cy="15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002785"/>
      </p:ext>
    </p:extLst>
  </p:cSld>
  <p:clrMapOvr>
    <a:masterClrMapping/>
  </p:clrMapOvr>
  <p:transition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4563876"/>
            <a:ext cx="11537949" cy="1673412"/>
          </a:xfrm>
          <a:solidFill>
            <a:schemeClr val="accent1"/>
          </a:solidFill>
        </p:spPr>
        <p:txBody>
          <a:bodyPr lIns="144000" tIns="108000" bIns="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07946-5F92-954E-A49C-D5FC8D08D99F}" type="datetime1">
              <a:rPr lang="en-US" smtClean="0"/>
              <a:t>1/26/21</a:t>
            </a:fld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3429000"/>
            <a:ext cx="11537949" cy="1152128"/>
          </a:xfrm>
          <a:solidFill>
            <a:schemeClr val="accent1"/>
          </a:solidFill>
        </p:spPr>
        <p:txBody>
          <a:bodyPr wrap="square" lIns="144000" tIns="72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4"/>
          </p:nvPr>
        </p:nvSpPr>
        <p:spPr>
          <a:xfrm>
            <a:off x="323850" y="619200"/>
            <a:ext cx="11537950" cy="280980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2983617"/>
      </p:ext>
    </p:extLst>
  </p:cSld>
  <p:clrMapOvr>
    <a:masterClrMapping/>
  </p:clrMapOvr>
  <p:transition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4823306"/>
            <a:ext cx="11537950" cy="1013969"/>
          </a:xfrm>
          <a:solidFill>
            <a:schemeClr val="accent1"/>
          </a:solidFill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5809754"/>
            <a:ext cx="11537950" cy="427535"/>
          </a:xfrm>
          <a:solidFill>
            <a:schemeClr val="accent1"/>
          </a:solidFill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8AFA7-7C3F-6F48-A762-F19623103EBF}" type="datetime1">
              <a:rPr lang="en-US" smtClean="0"/>
              <a:t>1/26/21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3"/>
            <a:ext cx="11537950" cy="4204512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2491589136"/>
      </p:ext>
    </p:extLst>
  </p:cSld>
  <p:clrMapOvr>
    <a:masterClrMapping/>
  </p:clrMapOvr>
  <p:transition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4823306"/>
            <a:ext cx="11537950" cy="1013969"/>
          </a:xfrm>
          <a:noFill/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5809754"/>
            <a:ext cx="11537950" cy="427535"/>
          </a:xfrm>
          <a:noFill/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FE3DF-D2BF-A049-B367-43F266BF459F}" type="datetime1">
              <a:rPr lang="en-US" smtClean="0"/>
              <a:t>1/26/21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4"/>
            <a:ext cx="11537950" cy="420451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368060527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D (Hintergrundbil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87238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 err="1"/>
              <a:t>Bild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auf das Symbol </a:t>
            </a:r>
            <a:r>
              <a:rPr lang="en-GB" dirty="0" err="1"/>
              <a:t>hinzufügen</a:t>
            </a:r>
            <a:r>
              <a:rPr lang="en-GB" dirty="0"/>
              <a:t> und in den </a:t>
            </a:r>
            <a:r>
              <a:rPr lang="en-GB" dirty="0" err="1"/>
              <a:t>Hintergrund</a:t>
            </a:r>
            <a:r>
              <a:rPr lang="en-GB" dirty="0"/>
              <a:t> </a:t>
            </a:r>
            <a:r>
              <a:rPr lang="en-GB" dirty="0" err="1"/>
              <a:t>stellen</a:t>
            </a: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49" y="1044001"/>
            <a:ext cx="11537951" cy="980062"/>
          </a:xfrm>
          <a:solidFill>
            <a:schemeClr val="bg1"/>
          </a:solidFill>
        </p:spPr>
        <p:txBody>
          <a:bodyPr wrap="square" lIns="144000" tIns="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/>
            </a:lvl1pPr>
          </a:lstStyle>
          <a:p>
            <a:r>
              <a:rPr lang="en-GB" dirty="0"/>
              <a:t>Add title</a:t>
            </a:r>
          </a:p>
        </p:txBody>
      </p:sp>
      <p:grpSp>
        <p:nvGrpSpPr>
          <p:cNvPr id="10" name="Gruppieren 9"/>
          <p:cNvGrpSpPr/>
          <p:nvPr userDrawn="1"/>
        </p:nvGrpSpPr>
        <p:grpSpPr>
          <a:xfrm>
            <a:off x="144463" y="152401"/>
            <a:ext cx="11897959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13" name="Rechteck 12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Rechteck 13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Rechteck 14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23850" y="620714"/>
            <a:ext cx="11537950" cy="465726"/>
          </a:xfrm>
          <a:solidFill>
            <a:schemeClr val="bg1"/>
          </a:solidFill>
          <a:ln>
            <a:noFill/>
          </a:ln>
        </p:spPr>
        <p:txBody>
          <a:bodyPr lIns="151200" tIns="9000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pic>
        <p:nvPicPr>
          <p:cNvPr id="9" name="Bild 18" descr="g_eth_logo_kurz_neg_Schutzraum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71061" cy="1584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323850" y="6957490"/>
            <a:ext cx="849629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400" dirty="0">
                <a:solidFill>
                  <a:schemeClr val="tx1"/>
                </a:solidFill>
              </a:rPr>
              <a:t>Change picture: Select picture – right click – change picture</a:t>
            </a:r>
          </a:p>
        </p:txBody>
      </p:sp>
      <p:grpSp>
        <p:nvGrpSpPr>
          <p:cNvPr id="12" name="Gruppieren 11"/>
          <p:cNvGrpSpPr/>
          <p:nvPr userDrawn="1"/>
        </p:nvGrpSpPr>
        <p:grpSpPr>
          <a:xfrm>
            <a:off x="-377675" y="-385093"/>
            <a:ext cx="12418863" cy="7159750"/>
            <a:chOff x="-377675" y="-385093"/>
            <a:chExt cx="12418863" cy="7159750"/>
          </a:xfrm>
        </p:grpSpPr>
        <p:cxnSp>
          <p:nvCxnSpPr>
            <p:cNvPr id="16" name="Gerade Verbindung 15"/>
            <p:cNvCxnSpPr/>
            <p:nvPr/>
          </p:nvCxnSpPr>
          <p:spPr>
            <a:xfrm rot="5400000">
              <a:off x="190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/>
          </p:nvCxnSpPr>
          <p:spPr>
            <a:xfrm rot="5400000">
              <a:off x="1172813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>
            <a:xfrm>
              <a:off x="-377675" y="3427045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>
            <a:xfrm>
              <a:off x="-377675" y="762794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>
            <a:xfrm>
              <a:off x="-377675" y="6304951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>
            <a:xfrm>
              <a:off x="-377675" y="6237242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>
            <a:xfrm>
              <a:off x="-377675" y="67746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/>
          </p:nvCxnSpPr>
          <p:spPr>
            <a:xfrm rot="5400000">
              <a:off x="596352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>
              <a:off x="-377675" y="619432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>
              <a:off x="-377675" y="2020566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>
              <a:off x="-377675" y="48315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 userDrawn="1"/>
          </p:nvCxnSpPr>
          <p:spPr>
            <a:xfrm rot="5400000">
              <a:off x="1095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 rot="5400000">
              <a:off x="11909273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7918196"/>
      </p:ext>
    </p:extLst>
  </p:cSld>
  <p:clrMapOvr>
    <a:masterClrMapping/>
  </p:clrMapOvr>
  <p:transition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23850" y="2024064"/>
            <a:ext cx="11537950" cy="421004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4D02F-DB9A-3040-8436-63B13A19B763}" type="datetime1">
              <a:rPr lang="en-US" smtClean="0"/>
              <a:t>1/26/21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1029380379"/>
      </p:ext>
    </p:extLst>
  </p:cSld>
  <p:clrMapOvr>
    <a:masterClrMapping/>
  </p:clrMapOvr>
  <p:transition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3851" y="2024064"/>
            <a:ext cx="5577644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 marL="1077913" indent="-177800"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285565" y="2024064"/>
            <a:ext cx="5567205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733BB-7CB2-7841-958D-D1FF92C33ECC}" type="datetime1">
              <a:rPr lang="en-US" smtClean="0"/>
              <a:t>1/26/21</a:t>
            </a:fld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4057446467"/>
      </p:ext>
    </p:extLst>
  </p:cSld>
  <p:clrMapOvr>
    <a:masterClrMapping/>
  </p:clrMapOvr>
  <p:transition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Freiflä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378A5-D8F2-364A-9AE6-0EF77B3884CA}" type="datetime1">
              <a:rPr lang="en-US" smtClean="0"/>
              <a:t>1/26/21</a:t>
            </a:fld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11537950" cy="9720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144268069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BBB16-9D6C-5A49-8715-5C7E845A4A8E}" type="datetime1">
              <a:rPr lang="en-US" smtClean="0"/>
              <a:t>1/26/21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3"/>
            <a:ext cx="11537950" cy="560786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1353896245"/>
      </p:ext>
    </p:extLst>
  </p:cSld>
  <p:clrMapOvr>
    <a:masterClrMapping/>
  </p:clrMapOvr>
  <p:transition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D0FC1-09DF-C844-900C-26E8AA054204}" type="datetime1">
              <a:rPr lang="en-US" smtClean="0"/>
              <a:t>1/26/21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3"/>
            <a:ext cx="11537950" cy="560786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972545763"/>
      </p:ext>
    </p:extLst>
  </p:cSld>
  <p:clrMapOvr>
    <a:masterClrMapping/>
  </p:clrMapOvr>
  <p:transition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ohne Bal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gray">
          <a:xfrm>
            <a:off x="0" y="0"/>
            <a:ext cx="12187238" cy="876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0AD8-35DF-C04D-ADBA-368A5993387D}" type="datetime1">
              <a:rPr lang="en-US" smtClean="0"/>
              <a:t>1/26/21</a:t>
            </a:fld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9" name="Bild 8" descr="eth_logo_kurz_pos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66978" cy="15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727132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ohne Bal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gray">
          <a:xfrm>
            <a:off x="0" y="0"/>
            <a:ext cx="12187238" cy="876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49FEC-195C-1149-8B82-1E047D1728AD}" type="datetime1">
              <a:rPr lang="en-US" smtClean="0"/>
              <a:t>1/26/21</a:t>
            </a:fld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9" name="Bild 8" descr="eth_logo_kurz_pos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66978" cy="15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385941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32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41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0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9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68.xml"/><Relationship Id="rId10" Type="http://schemas.openxmlformats.org/officeDocument/2006/relationships/theme" Target="../theme/theme8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77.xml"/><Relationship Id="rId10" Type="http://schemas.openxmlformats.org/officeDocument/2006/relationships/theme" Target="../theme/theme9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ieren 7"/>
          <p:cNvGrpSpPr/>
          <p:nvPr userDrawn="1"/>
        </p:nvGrpSpPr>
        <p:grpSpPr>
          <a:xfrm>
            <a:off x="-377675" y="-385093"/>
            <a:ext cx="12418863" cy="7159750"/>
            <a:chOff x="-377675" y="-385093"/>
            <a:chExt cx="12418863" cy="7159750"/>
          </a:xfrm>
        </p:grpSpPr>
        <p:cxnSp>
          <p:nvCxnSpPr>
            <p:cNvPr id="19" name="Gerade Verbindung 18"/>
            <p:cNvCxnSpPr/>
            <p:nvPr/>
          </p:nvCxnSpPr>
          <p:spPr>
            <a:xfrm rot="5400000">
              <a:off x="190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/>
          </p:nvCxnSpPr>
          <p:spPr>
            <a:xfrm rot="5400000">
              <a:off x="1172813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>
              <a:off x="-377675" y="3427045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>
              <a:off x="-377675" y="762794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>
              <a:off x="-377675" y="6304951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>
              <a:off x="-377675" y="6237242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9" name="Gerade Verbindung 28"/>
            <p:cNvCxnSpPr/>
            <p:nvPr userDrawn="1"/>
          </p:nvCxnSpPr>
          <p:spPr>
            <a:xfrm>
              <a:off x="-377675" y="67746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/>
          </p:nvCxnSpPr>
          <p:spPr>
            <a:xfrm rot="5400000">
              <a:off x="596352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 userDrawn="1"/>
          </p:nvCxnSpPr>
          <p:spPr>
            <a:xfrm>
              <a:off x="-377675" y="619432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 userDrawn="1"/>
          </p:nvCxnSpPr>
          <p:spPr>
            <a:xfrm>
              <a:off x="-377675" y="2020566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 userDrawn="1"/>
          </p:nvCxnSpPr>
          <p:spPr>
            <a:xfrm>
              <a:off x="-377675" y="48315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 userDrawn="1"/>
          </p:nvCxnSpPr>
          <p:spPr>
            <a:xfrm rot="5400000">
              <a:off x="1095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 userDrawn="1"/>
          </p:nvCxnSpPr>
          <p:spPr>
            <a:xfrm rot="5400000">
              <a:off x="11909273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uppieren 19"/>
          <p:cNvGrpSpPr/>
          <p:nvPr/>
        </p:nvGrpSpPr>
        <p:grpSpPr>
          <a:xfrm>
            <a:off x="144463" y="152401"/>
            <a:ext cx="11897959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22" name="Rechteck 21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Rechteck 22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Rechteck 26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0916511" y="6308726"/>
            <a:ext cx="612000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6DEA0D0F-D7BE-5F4D-9DB8-F228686DFE93}" type="datetime1">
              <a:rPr lang="en-US" smtClean="0"/>
              <a:t>1/26/21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094413" y="6308726"/>
            <a:ext cx="4631883" cy="459776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624905" y="6308726"/>
            <a:ext cx="355461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6C6AE60A-B69C-4790-82F7-3882EDF231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3850" y="2024064"/>
            <a:ext cx="11528919" cy="4213224"/>
          </a:xfrm>
          <a:prstGeom prst="rect">
            <a:avLst/>
          </a:prstGeom>
        </p:spPr>
        <p:txBody>
          <a:bodyPr vert="horz" lIns="140400" tIns="0" rIns="144000" bIns="0" rtlCol="0">
            <a:noAutofit/>
          </a:bodyPr>
          <a:lstStyle/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16" name="Textfeld 15"/>
          <p:cNvSpPr txBox="1"/>
          <p:nvPr/>
        </p:nvSpPr>
        <p:spPr>
          <a:xfrm>
            <a:off x="11536270" y="6300190"/>
            <a:ext cx="141222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en-GB" sz="800" dirty="0"/>
              <a:t>|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10779077" y="6300189"/>
            <a:ext cx="141222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en-GB" sz="800" dirty="0"/>
              <a:t>|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323850" y="620714"/>
            <a:ext cx="11528920" cy="972000"/>
          </a:xfrm>
          <a:prstGeom prst="rect">
            <a:avLst/>
          </a:prstGeom>
          <a:solidFill>
            <a:schemeClr val="bg1"/>
          </a:solidFill>
        </p:spPr>
        <p:txBody>
          <a:bodyPr vert="horz" lIns="144000" tIns="54000" rIns="144000" bIns="0" rtlCol="0" anchor="t" anchorCtr="0">
            <a:noAutofit/>
          </a:bodyPr>
          <a:lstStyle/>
          <a:p>
            <a:r>
              <a:rPr lang="en-GB" dirty="0" err="1"/>
              <a:t>Titelmasterformat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7" name="Textfeld 6"/>
          <p:cNvSpPr txBox="1"/>
          <p:nvPr/>
        </p:nvSpPr>
        <p:spPr>
          <a:xfrm>
            <a:off x="350006" y="6300189"/>
            <a:ext cx="5769769" cy="459774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endParaRPr lang="en-GB" sz="800" baseline="0" dirty="0"/>
          </a:p>
        </p:txBody>
      </p:sp>
      <p:pic>
        <p:nvPicPr>
          <p:cNvPr id="17" name="Bild 18" descr="g_eth_logo_kurz_neg_Schutzraum.eps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71061" cy="158400"/>
          </a:xfrm>
          <a:prstGeom prst="rect">
            <a:avLst/>
          </a:prstGeom>
        </p:spPr>
      </p:pic>
      <p:grpSp>
        <p:nvGrpSpPr>
          <p:cNvPr id="40" name="Group 3"/>
          <p:cNvGrpSpPr/>
          <p:nvPr userDrawn="1"/>
        </p:nvGrpSpPr>
        <p:grpSpPr>
          <a:xfrm>
            <a:off x="372751" y="6237242"/>
            <a:ext cx="1616412" cy="585803"/>
            <a:chOff x="6840700" y="450082"/>
            <a:chExt cx="1888019" cy="447556"/>
          </a:xfrm>
        </p:grpSpPr>
        <p:pic>
          <p:nvPicPr>
            <p:cNvPr id="41" name="Picture 4"/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0700" y="601484"/>
              <a:ext cx="418428" cy="166704"/>
            </a:xfrm>
            <a:prstGeom prst="rect">
              <a:avLst/>
            </a:prstGeom>
          </p:spPr>
        </p:pic>
        <p:sp>
          <p:nvSpPr>
            <p:cNvPr id="42" name="TextBox 5"/>
            <p:cNvSpPr txBox="1"/>
            <p:nvPr userDrawn="1"/>
          </p:nvSpPr>
          <p:spPr>
            <a:xfrm>
              <a:off x="7259128" y="450082"/>
              <a:ext cx="1469591" cy="44755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marL="0" marR="0" lvl="0" indent="0" algn="l" defTabSz="14751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CH" sz="1600" u="none" kern="1200" dirty="0">
                  <a:solidFill>
                    <a:schemeClr val="tx1"/>
                  </a:solidFill>
                  <a:effectLst/>
                </a:rPr>
                <a:t>   ID | SIS</a:t>
              </a:r>
              <a:r>
                <a:rPr lang="en-GB" sz="1600" dirty="0">
                  <a:solidFill>
                    <a:schemeClr val="accent2"/>
                  </a:solidFill>
                </a:rPr>
                <a:t> </a:t>
              </a:r>
              <a:endParaRPr lang="de-CH" sz="1600" dirty="0">
                <a:solidFill>
                  <a:schemeClr val="accent2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7" r:id="rId3"/>
    <p:sldLayoutId id="2147483666" r:id="rId4"/>
    <p:sldLayoutId id="2147483650" r:id="rId5"/>
    <p:sldLayoutId id="2147483652" r:id="rId6"/>
    <p:sldLayoutId id="2147483655" r:id="rId7"/>
    <p:sldLayoutId id="2147483665" r:id="rId8"/>
    <p:sldLayoutId id="2147483668" r:id="rId9"/>
  </p:sldLayoutIdLst>
  <p:transition>
    <p:fade/>
  </p:transition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65113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93763" indent="-2667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7913" indent="-1778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2063" indent="-18415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92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orient="horz" pos="1275" userDrawn="1">
          <p15:clr>
            <a:srgbClr val="F26B43"/>
          </p15:clr>
        </p15:guide>
        <p15:guide id="4" orient="horz" pos="391" userDrawn="1">
          <p15:clr>
            <a:srgbClr val="F26B43"/>
          </p15:clr>
        </p15:guide>
        <p15:guide id="5" orient="horz" pos="3045" userDrawn="1">
          <p15:clr>
            <a:srgbClr val="F26B43"/>
          </p15:clr>
        </p15:guide>
        <p15:guide id="6" orient="horz" pos="3929" userDrawn="1">
          <p15:clr>
            <a:srgbClr val="F26B43"/>
          </p15:clr>
        </p15:guide>
        <p15:guide id="7" pos="204" userDrawn="1">
          <p15:clr>
            <a:srgbClr val="F26B43"/>
          </p15:clr>
        </p15:guide>
        <p15:guide id="8" pos="7467" userDrawn="1">
          <p15:clr>
            <a:srgbClr val="F26B43"/>
          </p15:clr>
        </p15:guide>
        <p15:guide id="9" pos="7581" userDrawn="1">
          <p15:clr>
            <a:srgbClr val="F26B43"/>
          </p15:clr>
        </p15:guide>
        <p15:guide id="10" orient="horz" pos="3997" userDrawn="1">
          <p15:clr>
            <a:srgbClr val="F26B43"/>
          </p15:clr>
        </p15:guide>
        <p15:guide id="11" orient="horz" pos="426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ieren 7"/>
          <p:cNvGrpSpPr/>
          <p:nvPr userDrawn="1"/>
        </p:nvGrpSpPr>
        <p:grpSpPr>
          <a:xfrm>
            <a:off x="-377675" y="-385093"/>
            <a:ext cx="12418863" cy="7159750"/>
            <a:chOff x="-377675" y="-385093"/>
            <a:chExt cx="12418863" cy="7159750"/>
          </a:xfrm>
        </p:grpSpPr>
        <p:cxnSp>
          <p:nvCxnSpPr>
            <p:cNvPr id="19" name="Gerade Verbindung 18"/>
            <p:cNvCxnSpPr/>
            <p:nvPr/>
          </p:nvCxnSpPr>
          <p:spPr>
            <a:xfrm rot="5400000">
              <a:off x="190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/>
          </p:nvCxnSpPr>
          <p:spPr>
            <a:xfrm rot="5400000">
              <a:off x="1172813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>
              <a:off x="-377675" y="3427045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>
              <a:off x="-377675" y="762794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>
              <a:off x="-377675" y="6304951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>
              <a:off x="-377675" y="6237242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9" name="Gerade Verbindung 28"/>
            <p:cNvCxnSpPr/>
            <p:nvPr userDrawn="1"/>
          </p:nvCxnSpPr>
          <p:spPr>
            <a:xfrm>
              <a:off x="-377675" y="67746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/>
          </p:nvCxnSpPr>
          <p:spPr>
            <a:xfrm rot="5400000">
              <a:off x="596352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 userDrawn="1"/>
          </p:nvCxnSpPr>
          <p:spPr>
            <a:xfrm>
              <a:off x="-377675" y="619432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 userDrawn="1"/>
          </p:nvCxnSpPr>
          <p:spPr>
            <a:xfrm>
              <a:off x="-377675" y="2020566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 userDrawn="1"/>
          </p:nvCxnSpPr>
          <p:spPr>
            <a:xfrm>
              <a:off x="-377675" y="48315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 userDrawn="1"/>
          </p:nvCxnSpPr>
          <p:spPr>
            <a:xfrm rot="5400000">
              <a:off x="1095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 userDrawn="1"/>
          </p:nvCxnSpPr>
          <p:spPr>
            <a:xfrm rot="5400000">
              <a:off x="11909273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uppieren 19"/>
          <p:cNvGrpSpPr/>
          <p:nvPr/>
        </p:nvGrpSpPr>
        <p:grpSpPr>
          <a:xfrm>
            <a:off x="144463" y="152401"/>
            <a:ext cx="11897959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22" name="Rechteck 21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Rechteck 22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Rechteck 26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0916511" y="6308726"/>
            <a:ext cx="612000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3A189FD6-1E92-4148-9994-CAF8FAFB1DBF}" type="datetime1">
              <a:rPr lang="en-US" smtClean="0"/>
              <a:t>1/26/21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094413" y="6308726"/>
            <a:ext cx="4631883" cy="459776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624905" y="6308726"/>
            <a:ext cx="355461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6C6AE60A-B69C-4790-82F7-3882EDF231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3850" y="2024064"/>
            <a:ext cx="11528919" cy="4213224"/>
          </a:xfrm>
          <a:prstGeom prst="rect">
            <a:avLst/>
          </a:prstGeom>
        </p:spPr>
        <p:txBody>
          <a:bodyPr vert="horz" lIns="140400" tIns="0" rIns="144000" bIns="0" rtlCol="0">
            <a:noAutofit/>
          </a:bodyPr>
          <a:lstStyle/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16" name="Textfeld 15"/>
          <p:cNvSpPr txBox="1"/>
          <p:nvPr/>
        </p:nvSpPr>
        <p:spPr>
          <a:xfrm>
            <a:off x="11536270" y="6300190"/>
            <a:ext cx="141222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en-GB" sz="800" dirty="0"/>
              <a:t>|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10779077" y="6300189"/>
            <a:ext cx="141222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en-GB" sz="800" dirty="0"/>
              <a:t>|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323850" y="620714"/>
            <a:ext cx="11528920" cy="972000"/>
          </a:xfrm>
          <a:prstGeom prst="rect">
            <a:avLst/>
          </a:prstGeom>
          <a:solidFill>
            <a:schemeClr val="bg1"/>
          </a:solidFill>
        </p:spPr>
        <p:txBody>
          <a:bodyPr vert="horz" lIns="144000" tIns="54000" rIns="144000" bIns="0" rtlCol="0" anchor="t" anchorCtr="0">
            <a:noAutofit/>
          </a:bodyPr>
          <a:lstStyle/>
          <a:p>
            <a:r>
              <a:rPr lang="en-GB" dirty="0" err="1"/>
              <a:t>Titelmasterformat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7" name="Textfeld 6"/>
          <p:cNvSpPr txBox="1"/>
          <p:nvPr/>
        </p:nvSpPr>
        <p:spPr>
          <a:xfrm>
            <a:off x="323850" y="6308727"/>
            <a:ext cx="5769769" cy="459774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r>
              <a:rPr lang="en-GB" sz="800" b="1" dirty="0"/>
              <a:t>Placeholder for organisational unit name / logo</a:t>
            </a:r>
            <a:br>
              <a:rPr lang="en-GB" sz="800" baseline="0" dirty="0"/>
            </a:br>
            <a:r>
              <a:rPr lang="en-GB" sz="800" baseline="0" dirty="0"/>
              <a:t>(edit in slide master via “View” &gt; “Slide Master”)</a:t>
            </a:r>
          </a:p>
        </p:txBody>
      </p:sp>
      <p:pic>
        <p:nvPicPr>
          <p:cNvPr id="17" name="Bild 18" descr="g_eth_logo_kurz_neg_Schutzraum.eps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71061" cy="1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504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6" r:id="rId9"/>
  </p:sldLayoutIdLst>
  <p:transition>
    <p:fade/>
  </p:transition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65113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93763" indent="-2667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7913" indent="-1778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2063" indent="-18415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92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orient="horz" pos="1275" userDrawn="1">
          <p15:clr>
            <a:srgbClr val="F26B43"/>
          </p15:clr>
        </p15:guide>
        <p15:guide id="4" orient="horz" pos="391" userDrawn="1">
          <p15:clr>
            <a:srgbClr val="F26B43"/>
          </p15:clr>
        </p15:guide>
        <p15:guide id="5" orient="horz" pos="3045" userDrawn="1">
          <p15:clr>
            <a:srgbClr val="F26B43"/>
          </p15:clr>
        </p15:guide>
        <p15:guide id="6" orient="horz" pos="3929" userDrawn="1">
          <p15:clr>
            <a:srgbClr val="F26B43"/>
          </p15:clr>
        </p15:guide>
        <p15:guide id="7" pos="204" userDrawn="1">
          <p15:clr>
            <a:srgbClr val="F26B43"/>
          </p15:clr>
        </p15:guide>
        <p15:guide id="8" pos="7467" userDrawn="1">
          <p15:clr>
            <a:srgbClr val="F26B43"/>
          </p15:clr>
        </p15:guide>
        <p15:guide id="9" pos="7581" userDrawn="1">
          <p15:clr>
            <a:srgbClr val="F26B43"/>
          </p15:clr>
        </p15:guide>
        <p15:guide id="10" orient="horz" pos="3997" userDrawn="1">
          <p15:clr>
            <a:srgbClr val="F26B43"/>
          </p15:clr>
        </p15:guide>
        <p15:guide id="11" orient="horz" pos="4269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ieren 7"/>
          <p:cNvGrpSpPr/>
          <p:nvPr userDrawn="1"/>
        </p:nvGrpSpPr>
        <p:grpSpPr>
          <a:xfrm>
            <a:off x="-377675" y="-385093"/>
            <a:ext cx="12418863" cy="7159750"/>
            <a:chOff x="-377675" y="-385093"/>
            <a:chExt cx="12418863" cy="7159750"/>
          </a:xfrm>
        </p:grpSpPr>
        <p:cxnSp>
          <p:nvCxnSpPr>
            <p:cNvPr id="19" name="Gerade Verbindung 18"/>
            <p:cNvCxnSpPr/>
            <p:nvPr/>
          </p:nvCxnSpPr>
          <p:spPr>
            <a:xfrm rot="5400000">
              <a:off x="190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/>
          </p:nvCxnSpPr>
          <p:spPr>
            <a:xfrm rot="5400000">
              <a:off x="1172813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>
              <a:off x="-377675" y="3427045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>
              <a:off x="-377675" y="762794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>
              <a:off x="-377675" y="6304951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>
              <a:off x="-377675" y="6237242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9" name="Gerade Verbindung 28"/>
            <p:cNvCxnSpPr/>
            <p:nvPr userDrawn="1"/>
          </p:nvCxnSpPr>
          <p:spPr>
            <a:xfrm>
              <a:off x="-377675" y="67746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/>
          </p:nvCxnSpPr>
          <p:spPr>
            <a:xfrm rot="5400000">
              <a:off x="596352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 userDrawn="1"/>
          </p:nvCxnSpPr>
          <p:spPr>
            <a:xfrm>
              <a:off x="-377675" y="619432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 userDrawn="1"/>
          </p:nvCxnSpPr>
          <p:spPr>
            <a:xfrm>
              <a:off x="-377675" y="2020566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 userDrawn="1"/>
          </p:nvCxnSpPr>
          <p:spPr>
            <a:xfrm>
              <a:off x="-377675" y="48315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 userDrawn="1"/>
          </p:nvCxnSpPr>
          <p:spPr>
            <a:xfrm rot="5400000">
              <a:off x="1095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 userDrawn="1"/>
          </p:nvCxnSpPr>
          <p:spPr>
            <a:xfrm rot="5400000">
              <a:off x="11909273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uppieren 19"/>
          <p:cNvGrpSpPr/>
          <p:nvPr/>
        </p:nvGrpSpPr>
        <p:grpSpPr>
          <a:xfrm>
            <a:off x="144463" y="152401"/>
            <a:ext cx="11897959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22" name="Rechteck 21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Rechteck 22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Rechteck 26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0916511" y="6308726"/>
            <a:ext cx="612000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70102543-05FE-2948-A833-7867C96F390F}" type="datetime1">
              <a:rPr lang="en-US" smtClean="0"/>
              <a:t>1/26/21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094413" y="6308726"/>
            <a:ext cx="4631883" cy="459776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624905" y="6308726"/>
            <a:ext cx="355461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6C6AE60A-B69C-4790-82F7-3882EDF231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3850" y="2024064"/>
            <a:ext cx="11528919" cy="4213224"/>
          </a:xfrm>
          <a:prstGeom prst="rect">
            <a:avLst/>
          </a:prstGeom>
        </p:spPr>
        <p:txBody>
          <a:bodyPr vert="horz" lIns="140400" tIns="0" rIns="144000" bIns="0" rtlCol="0">
            <a:noAutofit/>
          </a:bodyPr>
          <a:lstStyle/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16" name="Textfeld 15"/>
          <p:cNvSpPr txBox="1"/>
          <p:nvPr/>
        </p:nvSpPr>
        <p:spPr>
          <a:xfrm>
            <a:off x="11536270" y="6300190"/>
            <a:ext cx="141222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en-GB" sz="800" dirty="0"/>
              <a:t>|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10779077" y="6300189"/>
            <a:ext cx="141222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en-GB" sz="800" dirty="0"/>
              <a:t>|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323850" y="620714"/>
            <a:ext cx="11528920" cy="972000"/>
          </a:xfrm>
          <a:prstGeom prst="rect">
            <a:avLst/>
          </a:prstGeom>
          <a:solidFill>
            <a:schemeClr val="bg1"/>
          </a:solidFill>
        </p:spPr>
        <p:txBody>
          <a:bodyPr vert="horz" lIns="144000" tIns="54000" rIns="144000" bIns="0" rtlCol="0" anchor="t" anchorCtr="0">
            <a:noAutofit/>
          </a:bodyPr>
          <a:lstStyle/>
          <a:p>
            <a:r>
              <a:rPr lang="en-GB" dirty="0" err="1"/>
              <a:t>Titelmasterformat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7" name="Textfeld 6"/>
          <p:cNvSpPr txBox="1"/>
          <p:nvPr/>
        </p:nvSpPr>
        <p:spPr>
          <a:xfrm>
            <a:off x="323850" y="6308727"/>
            <a:ext cx="5769769" cy="459774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r>
              <a:rPr lang="en-GB" sz="800" b="1" dirty="0"/>
              <a:t>Placeholder for organisational unit name / logo</a:t>
            </a:r>
            <a:br>
              <a:rPr lang="en-GB" sz="800" baseline="0" dirty="0"/>
            </a:br>
            <a:r>
              <a:rPr lang="en-GB" sz="800" baseline="0" dirty="0"/>
              <a:t>(edit in slide master via “View” &gt; “Slide Master”)</a:t>
            </a:r>
          </a:p>
        </p:txBody>
      </p:sp>
      <p:pic>
        <p:nvPicPr>
          <p:cNvPr id="17" name="Bild 18" descr="g_eth_logo_kurz_neg_Schutzraum.eps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71061" cy="1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528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8" r:id="rId9"/>
  </p:sldLayoutIdLst>
  <p:transition>
    <p:fade/>
  </p:transition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65113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93763" indent="-2667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7913" indent="-1778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2063" indent="-18415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92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orient="horz" pos="1275" userDrawn="1">
          <p15:clr>
            <a:srgbClr val="F26B43"/>
          </p15:clr>
        </p15:guide>
        <p15:guide id="4" orient="horz" pos="391" userDrawn="1">
          <p15:clr>
            <a:srgbClr val="F26B43"/>
          </p15:clr>
        </p15:guide>
        <p15:guide id="5" orient="horz" pos="3045" userDrawn="1">
          <p15:clr>
            <a:srgbClr val="F26B43"/>
          </p15:clr>
        </p15:guide>
        <p15:guide id="6" orient="horz" pos="3929" userDrawn="1">
          <p15:clr>
            <a:srgbClr val="F26B43"/>
          </p15:clr>
        </p15:guide>
        <p15:guide id="7" pos="204" userDrawn="1">
          <p15:clr>
            <a:srgbClr val="F26B43"/>
          </p15:clr>
        </p15:guide>
        <p15:guide id="8" pos="7467" userDrawn="1">
          <p15:clr>
            <a:srgbClr val="F26B43"/>
          </p15:clr>
        </p15:guide>
        <p15:guide id="9" pos="7581" userDrawn="1">
          <p15:clr>
            <a:srgbClr val="F26B43"/>
          </p15:clr>
        </p15:guide>
        <p15:guide id="10" orient="horz" pos="3997" userDrawn="1">
          <p15:clr>
            <a:srgbClr val="F26B43"/>
          </p15:clr>
        </p15:guide>
        <p15:guide id="11" orient="horz" pos="4269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ieren 7"/>
          <p:cNvGrpSpPr/>
          <p:nvPr userDrawn="1"/>
        </p:nvGrpSpPr>
        <p:grpSpPr>
          <a:xfrm>
            <a:off x="-377675" y="-385093"/>
            <a:ext cx="12418863" cy="7159750"/>
            <a:chOff x="-377675" y="-385093"/>
            <a:chExt cx="12418863" cy="7159750"/>
          </a:xfrm>
        </p:grpSpPr>
        <p:cxnSp>
          <p:nvCxnSpPr>
            <p:cNvPr id="19" name="Gerade Verbindung 18"/>
            <p:cNvCxnSpPr/>
            <p:nvPr/>
          </p:nvCxnSpPr>
          <p:spPr>
            <a:xfrm rot="5400000">
              <a:off x="190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/>
          </p:nvCxnSpPr>
          <p:spPr>
            <a:xfrm rot="5400000">
              <a:off x="1172813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>
              <a:off x="-377675" y="3427045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>
              <a:off x="-377675" y="762794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>
              <a:off x="-377675" y="6304951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>
              <a:off x="-377675" y="6237242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9" name="Gerade Verbindung 28"/>
            <p:cNvCxnSpPr/>
            <p:nvPr userDrawn="1"/>
          </p:nvCxnSpPr>
          <p:spPr>
            <a:xfrm>
              <a:off x="-377675" y="67746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/>
          </p:nvCxnSpPr>
          <p:spPr>
            <a:xfrm rot="5400000">
              <a:off x="596352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 userDrawn="1"/>
          </p:nvCxnSpPr>
          <p:spPr>
            <a:xfrm>
              <a:off x="-377675" y="619432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 userDrawn="1"/>
          </p:nvCxnSpPr>
          <p:spPr>
            <a:xfrm>
              <a:off x="-377675" y="2020566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 userDrawn="1"/>
          </p:nvCxnSpPr>
          <p:spPr>
            <a:xfrm>
              <a:off x="-377675" y="48315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 userDrawn="1"/>
          </p:nvCxnSpPr>
          <p:spPr>
            <a:xfrm rot="5400000">
              <a:off x="1095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 userDrawn="1"/>
          </p:nvCxnSpPr>
          <p:spPr>
            <a:xfrm rot="5400000">
              <a:off x="11909273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uppieren 19"/>
          <p:cNvGrpSpPr/>
          <p:nvPr/>
        </p:nvGrpSpPr>
        <p:grpSpPr>
          <a:xfrm>
            <a:off x="144463" y="152401"/>
            <a:ext cx="11897959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22" name="Rechteck 21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Rechteck 22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Rechteck 26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0916511" y="6308726"/>
            <a:ext cx="612000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EA5601F0-649B-FC43-9543-B65645BC0A4B}" type="datetime1">
              <a:rPr lang="en-US" smtClean="0"/>
              <a:t>1/26/21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094413" y="6308726"/>
            <a:ext cx="4631883" cy="459776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624905" y="6308726"/>
            <a:ext cx="355461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6C6AE60A-B69C-4790-82F7-3882EDF231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3850" y="2024064"/>
            <a:ext cx="11528919" cy="4213224"/>
          </a:xfrm>
          <a:prstGeom prst="rect">
            <a:avLst/>
          </a:prstGeom>
        </p:spPr>
        <p:txBody>
          <a:bodyPr vert="horz" lIns="140400" tIns="0" rIns="144000" bIns="0" rtlCol="0">
            <a:noAutofit/>
          </a:bodyPr>
          <a:lstStyle/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16" name="Textfeld 15"/>
          <p:cNvSpPr txBox="1"/>
          <p:nvPr/>
        </p:nvSpPr>
        <p:spPr>
          <a:xfrm>
            <a:off x="11536270" y="6300190"/>
            <a:ext cx="141222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en-GB" sz="800" dirty="0"/>
              <a:t>|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10779077" y="6300189"/>
            <a:ext cx="141222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en-GB" sz="800" dirty="0"/>
              <a:t>|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323850" y="620714"/>
            <a:ext cx="11528920" cy="972000"/>
          </a:xfrm>
          <a:prstGeom prst="rect">
            <a:avLst/>
          </a:prstGeom>
          <a:solidFill>
            <a:schemeClr val="bg1"/>
          </a:solidFill>
        </p:spPr>
        <p:txBody>
          <a:bodyPr vert="horz" lIns="144000" tIns="54000" rIns="144000" bIns="0" rtlCol="0" anchor="t" anchorCtr="0">
            <a:noAutofit/>
          </a:bodyPr>
          <a:lstStyle/>
          <a:p>
            <a:r>
              <a:rPr lang="en-GB" dirty="0" err="1"/>
              <a:t>Titelmasterformat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7" name="Textfeld 6"/>
          <p:cNvSpPr txBox="1"/>
          <p:nvPr/>
        </p:nvSpPr>
        <p:spPr>
          <a:xfrm>
            <a:off x="323850" y="6308727"/>
            <a:ext cx="5769769" cy="459774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r>
              <a:rPr lang="en-GB" sz="800" b="1" dirty="0"/>
              <a:t>Placeholder for organisational unit name / logo</a:t>
            </a:r>
            <a:br>
              <a:rPr lang="en-GB" sz="800" baseline="0" dirty="0"/>
            </a:br>
            <a:r>
              <a:rPr lang="en-GB" sz="800" baseline="0" dirty="0"/>
              <a:t>(edit in slide master via “View” &gt; “Slide Master”)</a:t>
            </a:r>
          </a:p>
        </p:txBody>
      </p:sp>
      <p:pic>
        <p:nvPicPr>
          <p:cNvPr id="17" name="Bild 18" descr="g_eth_logo_kurz_neg_Schutzraum.eps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71061" cy="1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477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800" r:id="rId9"/>
  </p:sldLayoutIdLst>
  <p:transition>
    <p:fade/>
  </p:transition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65113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93763" indent="-2667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7913" indent="-1778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2063" indent="-18415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92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orient="horz" pos="1275" userDrawn="1">
          <p15:clr>
            <a:srgbClr val="F26B43"/>
          </p15:clr>
        </p15:guide>
        <p15:guide id="4" orient="horz" pos="391" userDrawn="1">
          <p15:clr>
            <a:srgbClr val="F26B43"/>
          </p15:clr>
        </p15:guide>
        <p15:guide id="5" orient="horz" pos="3045" userDrawn="1">
          <p15:clr>
            <a:srgbClr val="F26B43"/>
          </p15:clr>
        </p15:guide>
        <p15:guide id="6" orient="horz" pos="3929" userDrawn="1">
          <p15:clr>
            <a:srgbClr val="F26B43"/>
          </p15:clr>
        </p15:guide>
        <p15:guide id="7" pos="204" userDrawn="1">
          <p15:clr>
            <a:srgbClr val="F26B43"/>
          </p15:clr>
        </p15:guide>
        <p15:guide id="8" pos="7467" userDrawn="1">
          <p15:clr>
            <a:srgbClr val="F26B43"/>
          </p15:clr>
        </p15:guide>
        <p15:guide id="9" pos="7581" userDrawn="1">
          <p15:clr>
            <a:srgbClr val="F26B43"/>
          </p15:clr>
        </p15:guide>
        <p15:guide id="10" orient="horz" pos="3997" userDrawn="1">
          <p15:clr>
            <a:srgbClr val="F26B43"/>
          </p15:clr>
        </p15:guide>
        <p15:guide id="11" orient="horz" pos="4269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ieren 7"/>
          <p:cNvGrpSpPr/>
          <p:nvPr userDrawn="1"/>
        </p:nvGrpSpPr>
        <p:grpSpPr>
          <a:xfrm>
            <a:off x="-377675" y="-385093"/>
            <a:ext cx="12418863" cy="7159750"/>
            <a:chOff x="-377675" y="-385093"/>
            <a:chExt cx="12418863" cy="7159750"/>
          </a:xfrm>
        </p:grpSpPr>
        <p:cxnSp>
          <p:nvCxnSpPr>
            <p:cNvPr id="19" name="Gerade Verbindung 18"/>
            <p:cNvCxnSpPr/>
            <p:nvPr/>
          </p:nvCxnSpPr>
          <p:spPr>
            <a:xfrm rot="5400000">
              <a:off x="190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/>
          </p:nvCxnSpPr>
          <p:spPr>
            <a:xfrm rot="5400000">
              <a:off x="1172813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>
              <a:off x="-377675" y="3427045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>
              <a:off x="-377675" y="762794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>
              <a:off x="-377675" y="6304951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>
              <a:off x="-377675" y="6237242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9" name="Gerade Verbindung 28"/>
            <p:cNvCxnSpPr/>
            <p:nvPr userDrawn="1"/>
          </p:nvCxnSpPr>
          <p:spPr>
            <a:xfrm>
              <a:off x="-377675" y="67746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/>
          </p:nvCxnSpPr>
          <p:spPr>
            <a:xfrm rot="5400000">
              <a:off x="596352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 userDrawn="1"/>
          </p:nvCxnSpPr>
          <p:spPr>
            <a:xfrm>
              <a:off x="-377675" y="619432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 userDrawn="1"/>
          </p:nvCxnSpPr>
          <p:spPr>
            <a:xfrm>
              <a:off x="-377675" y="2020566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 userDrawn="1"/>
          </p:nvCxnSpPr>
          <p:spPr>
            <a:xfrm>
              <a:off x="-377675" y="48315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 userDrawn="1"/>
          </p:nvCxnSpPr>
          <p:spPr>
            <a:xfrm rot="5400000">
              <a:off x="1095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 userDrawn="1"/>
          </p:nvCxnSpPr>
          <p:spPr>
            <a:xfrm rot="5400000">
              <a:off x="11909273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uppieren 19"/>
          <p:cNvGrpSpPr/>
          <p:nvPr/>
        </p:nvGrpSpPr>
        <p:grpSpPr>
          <a:xfrm>
            <a:off x="144463" y="152401"/>
            <a:ext cx="11897959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22" name="Rechteck 21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Rechteck 22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Rechteck 26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0916511" y="6308726"/>
            <a:ext cx="612000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12D2C924-608C-694F-B0DF-E3FC6232995A}" type="datetime1">
              <a:rPr lang="en-US" smtClean="0"/>
              <a:t>1/26/21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094413" y="6308726"/>
            <a:ext cx="4631883" cy="459776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624905" y="6308726"/>
            <a:ext cx="355461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6C6AE60A-B69C-4790-82F7-3882EDF231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3850" y="2024064"/>
            <a:ext cx="11528919" cy="4213224"/>
          </a:xfrm>
          <a:prstGeom prst="rect">
            <a:avLst/>
          </a:prstGeom>
        </p:spPr>
        <p:txBody>
          <a:bodyPr vert="horz" lIns="140400" tIns="0" rIns="144000" bIns="0" rtlCol="0">
            <a:noAutofit/>
          </a:bodyPr>
          <a:lstStyle/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16" name="Textfeld 15"/>
          <p:cNvSpPr txBox="1"/>
          <p:nvPr/>
        </p:nvSpPr>
        <p:spPr>
          <a:xfrm>
            <a:off x="11536270" y="6300190"/>
            <a:ext cx="141222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en-GB" sz="800" dirty="0"/>
              <a:t>|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10779077" y="6300189"/>
            <a:ext cx="141222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en-GB" sz="800" dirty="0"/>
              <a:t>|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323850" y="620714"/>
            <a:ext cx="11528920" cy="972000"/>
          </a:xfrm>
          <a:prstGeom prst="rect">
            <a:avLst/>
          </a:prstGeom>
          <a:solidFill>
            <a:schemeClr val="bg1"/>
          </a:solidFill>
        </p:spPr>
        <p:txBody>
          <a:bodyPr vert="horz" lIns="144000" tIns="54000" rIns="144000" bIns="0" rtlCol="0" anchor="t" anchorCtr="0">
            <a:noAutofit/>
          </a:bodyPr>
          <a:lstStyle/>
          <a:p>
            <a:r>
              <a:rPr lang="en-GB" dirty="0" err="1"/>
              <a:t>Titelmasterformat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7" name="Textfeld 6"/>
          <p:cNvSpPr txBox="1"/>
          <p:nvPr/>
        </p:nvSpPr>
        <p:spPr>
          <a:xfrm>
            <a:off x="323850" y="6308727"/>
            <a:ext cx="5769769" cy="459774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r>
              <a:rPr lang="en-GB" sz="800" b="1" dirty="0"/>
              <a:t>Placeholder for organisational unit name / logo</a:t>
            </a:r>
            <a:br>
              <a:rPr lang="en-GB" sz="800" baseline="0" dirty="0"/>
            </a:br>
            <a:r>
              <a:rPr lang="en-GB" sz="800" baseline="0" dirty="0"/>
              <a:t>(edit in slide master via “View” &gt; “Slide Master”)</a:t>
            </a:r>
          </a:p>
        </p:txBody>
      </p:sp>
      <p:pic>
        <p:nvPicPr>
          <p:cNvPr id="17" name="Bild 18" descr="g_eth_logo_kurz_neg_Schutzraum.eps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71061" cy="1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925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2" r:id="rId9"/>
  </p:sldLayoutIdLst>
  <p:transition>
    <p:fade/>
  </p:transition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65113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93763" indent="-2667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7913" indent="-1778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2063" indent="-18415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92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orient="horz" pos="1275" userDrawn="1">
          <p15:clr>
            <a:srgbClr val="F26B43"/>
          </p15:clr>
        </p15:guide>
        <p15:guide id="4" orient="horz" pos="391" userDrawn="1">
          <p15:clr>
            <a:srgbClr val="F26B43"/>
          </p15:clr>
        </p15:guide>
        <p15:guide id="5" orient="horz" pos="3045" userDrawn="1">
          <p15:clr>
            <a:srgbClr val="F26B43"/>
          </p15:clr>
        </p15:guide>
        <p15:guide id="6" orient="horz" pos="3929" userDrawn="1">
          <p15:clr>
            <a:srgbClr val="F26B43"/>
          </p15:clr>
        </p15:guide>
        <p15:guide id="7" pos="204" userDrawn="1">
          <p15:clr>
            <a:srgbClr val="F26B43"/>
          </p15:clr>
        </p15:guide>
        <p15:guide id="8" pos="7467" userDrawn="1">
          <p15:clr>
            <a:srgbClr val="F26B43"/>
          </p15:clr>
        </p15:guide>
        <p15:guide id="9" pos="7581" userDrawn="1">
          <p15:clr>
            <a:srgbClr val="F26B43"/>
          </p15:clr>
        </p15:guide>
        <p15:guide id="10" orient="horz" pos="3997" userDrawn="1">
          <p15:clr>
            <a:srgbClr val="F26B43"/>
          </p15:clr>
        </p15:guide>
        <p15:guide id="11" orient="horz" pos="4269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ieren 7"/>
          <p:cNvGrpSpPr/>
          <p:nvPr userDrawn="1"/>
        </p:nvGrpSpPr>
        <p:grpSpPr>
          <a:xfrm>
            <a:off x="-377675" y="-385093"/>
            <a:ext cx="12418863" cy="7159750"/>
            <a:chOff x="-377675" y="-385093"/>
            <a:chExt cx="12418863" cy="7159750"/>
          </a:xfrm>
        </p:grpSpPr>
        <p:cxnSp>
          <p:nvCxnSpPr>
            <p:cNvPr id="19" name="Gerade Verbindung 18"/>
            <p:cNvCxnSpPr/>
            <p:nvPr/>
          </p:nvCxnSpPr>
          <p:spPr>
            <a:xfrm rot="5400000">
              <a:off x="190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/>
          </p:nvCxnSpPr>
          <p:spPr>
            <a:xfrm rot="5400000">
              <a:off x="1172813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>
              <a:off x="-377675" y="3427045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>
              <a:off x="-377675" y="762794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>
              <a:off x="-377675" y="6304951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>
              <a:off x="-377675" y="6237242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9" name="Gerade Verbindung 28"/>
            <p:cNvCxnSpPr/>
            <p:nvPr userDrawn="1"/>
          </p:nvCxnSpPr>
          <p:spPr>
            <a:xfrm>
              <a:off x="-377675" y="67746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/>
          </p:nvCxnSpPr>
          <p:spPr>
            <a:xfrm rot="5400000">
              <a:off x="596352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 userDrawn="1"/>
          </p:nvCxnSpPr>
          <p:spPr>
            <a:xfrm>
              <a:off x="-377675" y="619432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 userDrawn="1"/>
          </p:nvCxnSpPr>
          <p:spPr>
            <a:xfrm>
              <a:off x="-377675" y="2020566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 userDrawn="1"/>
          </p:nvCxnSpPr>
          <p:spPr>
            <a:xfrm>
              <a:off x="-377675" y="48315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 userDrawn="1"/>
          </p:nvCxnSpPr>
          <p:spPr>
            <a:xfrm rot="5400000">
              <a:off x="1095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 userDrawn="1"/>
          </p:nvCxnSpPr>
          <p:spPr>
            <a:xfrm rot="5400000">
              <a:off x="11909273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uppieren 19"/>
          <p:cNvGrpSpPr/>
          <p:nvPr/>
        </p:nvGrpSpPr>
        <p:grpSpPr>
          <a:xfrm>
            <a:off x="144463" y="152401"/>
            <a:ext cx="11897959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22" name="Rechteck 21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Rechteck 22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Rechteck 26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0916511" y="6308726"/>
            <a:ext cx="612000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7B46E97D-4E58-2F4E-8060-00D82B7C873B}" type="datetime1">
              <a:rPr lang="en-US" smtClean="0"/>
              <a:t>1/26/21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094413" y="6308726"/>
            <a:ext cx="4631883" cy="459776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624905" y="6308726"/>
            <a:ext cx="355461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6C6AE60A-B69C-4790-82F7-3882EDF231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3850" y="2024064"/>
            <a:ext cx="11528919" cy="4213224"/>
          </a:xfrm>
          <a:prstGeom prst="rect">
            <a:avLst/>
          </a:prstGeom>
        </p:spPr>
        <p:txBody>
          <a:bodyPr vert="horz" lIns="140400" tIns="0" rIns="144000" bIns="0" rtlCol="0">
            <a:noAutofit/>
          </a:bodyPr>
          <a:lstStyle/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16" name="Textfeld 15"/>
          <p:cNvSpPr txBox="1"/>
          <p:nvPr/>
        </p:nvSpPr>
        <p:spPr>
          <a:xfrm>
            <a:off x="11536270" y="6300190"/>
            <a:ext cx="141222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en-GB" sz="800" dirty="0"/>
              <a:t>|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10779077" y="6300189"/>
            <a:ext cx="141222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en-GB" sz="800" dirty="0"/>
              <a:t>|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323850" y="620714"/>
            <a:ext cx="11528920" cy="972000"/>
          </a:xfrm>
          <a:prstGeom prst="rect">
            <a:avLst/>
          </a:prstGeom>
          <a:solidFill>
            <a:schemeClr val="bg1"/>
          </a:solidFill>
        </p:spPr>
        <p:txBody>
          <a:bodyPr vert="horz" lIns="144000" tIns="54000" rIns="144000" bIns="0" rtlCol="0" anchor="t" anchorCtr="0">
            <a:noAutofit/>
          </a:bodyPr>
          <a:lstStyle/>
          <a:p>
            <a:r>
              <a:rPr lang="en-GB" dirty="0" err="1"/>
              <a:t>Titelmasterformat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7" name="Textfeld 6"/>
          <p:cNvSpPr txBox="1"/>
          <p:nvPr/>
        </p:nvSpPr>
        <p:spPr>
          <a:xfrm>
            <a:off x="323850" y="6308727"/>
            <a:ext cx="5769769" cy="459774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r>
              <a:rPr lang="en-GB" sz="800" b="1" dirty="0"/>
              <a:t>Placeholder for organisational unit name / logo</a:t>
            </a:r>
            <a:br>
              <a:rPr lang="en-GB" sz="800" baseline="0" dirty="0"/>
            </a:br>
            <a:r>
              <a:rPr lang="en-GB" sz="800" baseline="0" dirty="0"/>
              <a:t>(edit in slide master via “View” &gt; “Slide Master”)</a:t>
            </a:r>
          </a:p>
        </p:txBody>
      </p:sp>
      <p:pic>
        <p:nvPicPr>
          <p:cNvPr id="17" name="Bild 18" descr="g_eth_logo_kurz_neg_Schutzraum.eps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71061" cy="1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872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4" r:id="rId9"/>
  </p:sldLayoutIdLst>
  <p:transition>
    <p:fade/>
  </p:transition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65113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93763" indent="-2667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7913" indent="-1778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2063" indent="-18415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92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orient="horz" pos="1275" userDrawn="1">
          <p15:clr>
            <a:srgbClr val="F26B43"/>
          </p15:clr>
        </p15:guide>
        <p15:guide id="4" orient="horz" pos="391" userDrawn="1">
          <p15:clr>
            <a:srgbClr val="F26B43"/>
          </p15:clr>
        </p15:guide>
        <p15:guide id="5" orient="horz" pos="3045" userDrawn="1">
          <p15:clr>
            <a:srgbClr val="F26B43"/>
          </p15:clr>
        </p15:guide>
        <p15:guide id="6" orient="horz" pos="3929" userDrawn="1">
          <p15:clr>
            <a:srgbClr val="F26B43"/>
          </p15:clr>
        </p15:guide>
        <p15:guide id="7" pos="204" userDrawn="1">
          <p15:clr>
            <a:srgbClr val="F26B43"/>
          </p15:clr>
        </p15:guide>
        <p15:guide id="8" pos="7467" userDrawn="1">
          <p15:clr>
            <a:srgbClr val="F26B43"/>
          </p15:clr>
        </p15:guide>
        <p15:guide id="9" pos="7581" userDrawn="1">
          <p15:clr>
            <a:srgbClr val="F26B43"/>
          </p15:clr>
        </p15:guide>
        <p15:guide id="10" orient="horz" pos="3997" userDrawn="1">
          <p15:clr>
            <a:srgbClr val="F26B43"/>
          </p15:clr>
        </p15:guide>
        <p15:guide id="11" orient="horz" pos="4269" userDrawn="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ieren 7"/>
          <p:cNvGrpSpPr/>
          <p:nvPr userDrawn="1"/>
        </p:nvGrpSpPr>
        <p:grpSpPr>
          <a:xfrm>
            <a:off x="-377675" y="-385093"/>
            <a:ext cx="12418863" cy="7159750"/>
            <a:chOff x="-377675" y="-385093"/>
            <a:chExt cx="12418863" cy="7159750"/>
          </a:xfrm>
        </p:grpSpPr>
        <p:cxnSp>
          <p:nvCxnSpPr>
            <p:cNvPr id="19" name="Gerade Verbindung 18"/>
            <p:cNvCxnSpPr/>
            <p:nvPr/>
          </p:nvCxnSpPr>
          <p:spPr>
            <a:xfrm rot="5400000">
              <a:off x="190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/>
          </p:nvCxnSpPr>
          <p:spPr>
            <a:xfrm rot="5400000">
              <a:off x="1172813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>
              <a:off x="-377675" y="3427045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>
              <a:off x="-377675" y="762794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>
              <a:off x="-377675" y="6304951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>
              <a:off x="-377675" y="6237242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9" name="Gerade Verbindung 28"/>
            <p:cNvCxnSpPr/>
            <p:nvPr userDrawn="1"/>
          </p:nvCxnSpPr>
          <p:spPr>
            <a:xfrm>
              <a:off x="-377675" y="67746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/>
          </p:nvCxnSpPr>
          <p:spPr>
            <a:xfrm rot="5400000">
              <a:off x="596352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 userDrawn="1"/>
          </p:nvCxnSpPr>
          <p:spPr>
            <a:xfrm>
              <a:off x="-377675" y="619432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 userDrawn="1"/>
          </p:nvCxnSpPr>
          <p:spPr>
            <a:xfrm>
              <a:off x="-377675" y="2020566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 userDrawn="1"/>
          </p:nvCxnSpPr>
          <p:spPr>
            <a:xfrm>
              <a:off x="-377675" y="48315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 userDrawn="1"/>
          </p:nvCxnSpPr>
          <p:spPr>
            <a:xfrm rot="5400000">
              <a:off x="1095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 userDrawn="1"/>
          </p:nvCxnSpPr>
          <p:spPr>
            <a:xfrm rot="5400000">
              <a:off x="11909273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uppieren 19"/>
          <p:cNvGrpSpPr/>
          <p:nvPr/>
        </p:nvGrpSpPr>
        <p:grpSpPr>
          <a:xfrm>
            <a:off x="144463" y="152401"/>
            <a:ext cx="11897959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22" name="Rechteck 21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Rechteck 22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Rechteck 26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0916511" y="6308726"/>
            <a:ext cx="612000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61912BB9-2710-4447-8002-028A4C100451}" type="datetime1">
              <a:rPr lang="en-US" smtClean="0"/>
              <a:t>1/26/21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094413" y="6308726"/>
            <a:ext cx="4631883" cy="459776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624905" y="6308726"/>
            <a:ext cx="355461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6C6AE60A-B69C-4790-82F7-3882EDF231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3850" y="2024064"/>
            <a:ext cx="11528919" cy="4213224"/>
          </a:xfrm>
          <a:prstGeom prst="rect">
            <a:avLst/>
          </a:prstGeom>
        </p:spPr>
        <p:txBody>
          <a:bodyPr vert="horz" lIns="140400" tIns="0" rIns="144000" bIns="0" rtlCol="0">
            <a:noAutofit/>
          </a:bodyPr>
          <a:lstStyle/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16" name="Textfeld 15"/>
          <p:cNvSpPr txBox="1"/>
          <p:nvPr/>
        </p:nvSpPr>
        <p:spPr>
          <a:xfrm>
            <a:off x="11536270" y="6300190"/>
            <a:ext cx="141222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en-GB" sz="800" dirty="0"/>
              <a:t>|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10779077" y="6300189"/>
            <a:ext cx="141222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en-GB" sz="800" dirty="0"/>
              <a:t>|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323850" y="620714"/>
            <a:ext cx="11528920" cy="972000"/>
          </a:xfrm>
          <a:prstGeom prst="rect">
            <a:avLst/>
          </a:prstGeom>
          <a:solidFill>
            <a:schemeClr val="bg1"/>
          </a:solidFill>
        </p:spPr>
        <p:txBody>
          <a:bodyPr vert="horz" lIns="144000" tIns="54000" rIns="144000" bIns="0" rtlCol="0" anchor="t" anchorCtr="0">
            <a:noAutofit/>
          </a:bodyPr>
          <a:lstStyle/>
          <a:p>
            <a:r>
              <a:rPr lang="en-GB" dirty="0" err="1"/>
              <a:t>Titelmasterformat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7" name="Textfeld 6"/>
          <p:cNvSpPr txBox="1"/>
          <p:nvPr/>
        </p:nvSpPr>
        <p:spPr>
          <a:xfrm>
            <a:off x="323850" y="6308727"/>
            <a:ext cx="5769769" cy="459774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r>
              <a:rPr lang="en-GB" sz="800" b="1" dirty="0"/>
              <a:t>Placeholder for organisational unit name / logo</a:t>
            </a:r>
            <a:br>
              <a:rPr lang="en-GB" sz="800" baseline="0" dirty="0"/>
            </a:br>
            <a:r>
              <a:rPr lang="en-GB" sz="800" baseline="0" dirty="0"/>
              <a:t>(edit in slide master via “View” &gt; “Slide Master”)</a:t>
            </a:r>
          </a:p>
        </p:txBody>
      </p:sp>
      <p:pic>
        <p:nvPicPr>
          <p:cNvPr id="17" name="Bild 18" descr="g_eth_logo_kurz_neg_Schutzraum.eps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71061" cy="1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797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6" r:id="rId9"/>
  </p:sldLayoutIdLst>
  <p:transition>
    <p:fade/>
  </p:transition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65113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93763" indent="-2667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7913" indent="-1778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2063" indent="-18415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92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orient="horz" pos="1275" userDrawn="1">
          <p15:clr>
            <a:srgbClr val="F26B43"/>
          </p15:clr>
        </p15:guide>
        <p15:guide id="4" orient="horz" pos="391" userDrawn="1">
          <p15:clr>
            <a:srgbClr val="F26B43"/>
          </p15:clr>
        </p15:guide>
        <p15:guide id="5" orient="horz" pos="3045" userDrawn="1">
          <p15:clr>
            <a:srgbClr val="F26B43"/>
          </p15:clr>
        </p15:guide>
        <p15:guide id="6" orient="horz" pos="3929" userDrawn="1">
          <p15:clr>
            <a:srgbClr val="F26B43"/>
          </p15:clr>
        </p15:guide>
        <p15:guide id="7" pos="204" userDrawn="1">
          <p15:clr>
            <a:srgbClr val="F26B43"/>
          </p15:clr>
        </p15:guide>
        <p15:guide id="8" pos="7467" userDrawn="1">
          <p15:clr>
            <a:srgbClr val="F26B43"/>
          </p15:clr>
        </p15:guide>
        <p15:guide id="9" pos="7581" userDrawn="1">
          <p15:clr>
            <a:srgbClr val="F26B43"/>
          </p15:clr>
        </p15:guide>
        <p15:guide id="10" orient="horz" pos="3997" userDrawn="1">
          <p15:clr>
            <a:srgbClr val="F26B43"/>
          </p15:clr>
        </p15:guide>
        <p15:guide id="11" orient="horz" pos="4269" userDrawn="1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ieren 7"/>
          <p:cNvGrpSpPr/>
          <p:nvPr userDrawn="1"/>
        </p:nvGrpSpPr>
        <p:grpSpPr>
          <a:xfrm>
            <a:off x="-377675" y="-385093"/>
            <a:ext cx="12418863" cy="7159750"/>
            <a:chOff x="-377675" y="-385093"/>
            <a:chExt cx="12418863" cy="7159750"/>
          </a:xfrm>
        </p:grpSpPr>
        <p:cxnSp>
          <p:nvCxnSpPr>
            <p:cNvPr id="19" name="Gerade Verbindung 18"/>
            <p:cNvCxnSpPr/>
            <p:nvPr/>
          </p:nvCxnSpPr>
          <p:spPr>
            <a:xfrm rot="5400000">
              <a:off x="190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/>
          </p:nvCxnSpPr>
          <p:spPr>
            <a:xfrm rot="5400000">
              <a:off x="1172813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>
              <a:off x="-377675" y="3427045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>
              <a:off x="-377675" y="762794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>
              <a:off x="-377675" y="6304951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>
              <a:off x="-377675" y="6237242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9" name="Gerade Verbindung 28"/>
            <p:cNvCxnSpPr/>
            <p:nvPr userDrawn="1"/>
          </p:nvCxnSpPr>
          <p:spPr>
            <a:xfrm>
              <a:off x="-377675" y="67746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/>
          </p:nvCxnSpPr>
          <p:spPr>
            <a:xfrm rot="5400000">
              <a:off x="596352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 userDrawn="1"/>
          </p:nvCxnSpPr>
          <p:spPr>
            <a:xfrm>
              <a:off x="-377675" y="619432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 userDrawn="1"/>
          </p:nvCxnSpPr>
          <p:spPr>
            <a:xfrm>
              <a:off x="-377675" y="2020566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 userDrawn="1"/>
          </p:nvCxnSpPr>
          <p:spPr>
            <a:xfrm>
              <a:off x="-377675" y="48315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 userDrawn="1"/>
          </p:nvCxnSpPr>
          <p:spPr>
            <a:xfrm rot="5400000">
              <a:off x="1095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 userDrawn="1"/>
          </p:nvCxnSpPr>
          <p:spPr>
            <a:xfrm rot="5400000">
              <a:off x="11909273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uppieren 19"/>
          <p:cNvGrpSpPr/>
          <p:nvPr/>
        </p:nvGrpSpPr>
        <p:grpSpPr>
          <a:xfrm>
            <a:off x="144463" y="152401"/>
            <a:ext cx="11897959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22" name="Rechteck 21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Rechteck 22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Rechteck 26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0916511" y="6308726"/>
            <a:ext cx="612000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FACB04D7-05C5-C648-871C-2C00FFC54154}" type="datetime1">
              <a:rPr lang="en-US" smtClean="0"/>
              <a:t>1/26/21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094413" y="6308726"/>
            <a:ext cx="4631883" cy="459776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624905" y="6308726"/>
            <a:ext cx="355461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6C6AE60A-B69C-4790-82F7-3882EDF231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3850" y="2024064"/>
            <a:ext cx="11528919" cy="4213224"/>
          </a:xfrm>
          <a:prstGeom prst="rect">
            <a:avLst/>
          </a:prstGeom>
        </p:spPr>
        <p:txBody>
          <a:bodyPr vert="horz" lIns="140400" tIns="0" rIns="144000" bIns="0" rtlCol="0">
            <a:noAutofit/>
          </a:bodyPr>
          <a:lstStyle/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16" name="Textfeld 15"/>
          <p:cNvSpPr txBox="1"/>
          <p:nvPr/>
        </p:nvSpPr>
        <p:spPr>
          <a:xfrm>
            <a:off x="11536270" y="6300190"/>
            <a:ext cx="141222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en-GB" sz="800" dirty="0"/>
              <a:t>|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10779077" y="6300189"/>
            <a:ext cx="141222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en-GB" sz="800" dirty="0"/>
              <a:t>|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323850" y="620714"/>
            <a:ext cx="11528920" cy="972000"/>
          </a:xfrm>
          <a:prstGeom prst="rect">
            <a:avLst/>
          </a:prstGeom>
          <a:solidFill>
            <a:schemeClr val="bg1"/>
          </a:solidFill>
        </p:spPr>
        <p:txBody>
          <a:bodyPr vert="horz" lIns="144000" tIns="54000" rIns="144000" bIns="0" rtlCol="0" anchor="t" anchorCtr="0">
            <a:noAutofit/>
          </a:bodyPr>
          <a:lstStyle/>
          <a:p>
            <a:r>
              <a:rPr lang="en-GB" dirty="0" err="1"/>
              <a:t>Titelmasterformat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7" name="Textfeld 6"/>
          <p:cNvSpPr txBox="1"/>
          <p:nvPr/>
        </p:nvSpPr>
        <p:spPr>
          <a:xfrm>
            <a:off x="323850" y="6308727"/>
            <a:ext cx="5769769" cy="459774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r>
              <a:rPr lang="en-GB" sz="800" b="1" dirty="0"/>
              <a:t>Placeholder for organisational unit name / logo</a:t>
            </a:r>
            <a:br>
              <a:rPr lang="en-GB" sz="800" baseline="0" dirty="0"/>
            </a:br>
            <a:r>
              <a:rPr lang="en-GB" sz="800" baseline="0" dirty="0"/>
              <a:t>(edit in slide master via “View” &gt; “Slide Master”)</a:t>
            </a:r>
          </a:p>
        </p:txBody>
      </p:sp>
      <p:pic>
        <p:nvPicPr>
          <p:cNvPr id="17" name="Bild 18" descr="g_eth_logo_kurz_neg_Schutzraum.eps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71061" cy="1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459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8" r:id="rId9"/>
  </p:sldLayoutIdLst>
  <p:transition>
    <p:fade/>
  </p:transition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65113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93763" indent="-2667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7913" indent="-1778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2063" indent="-18415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92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orient="horz" pos="1275" userDrawn="1">
          <p15:clr>
            <a:srgbClr val="F26B43"/>
          </p15:clr>
        </p15:guide>
        <p15:guide id="4" orient="horz" pos="391" userDrawn="1">
          <p15:clr>
            <a:srgbClr val="F26B43"/>
          </p15:clr>
        </p15:guide>
        <p15:guide id="5" orient="horz" pos="3045" userDrawn="1">
          <p15:clr>
            <a:srgbClr val="F26B43"/>
          </p15:clr>
        </p15:guide>
        <p15:guide id="6" orient="horz" pos="3929" userDrawn="1">
          <p15:clr>
            <a:srgbClr val="F26B43"/>
          </p15:clr>
        </p15:guide>
        <p15:guide id="7" pos="204" userDrawn="1">
          <p15:clr>
            <a:srgbClr val="F26B43"/>
          </p15:clr>
        </p15:guide>
        <p15:guide id="8" pos="7467" userDrawn="1">
          <p15:clr>
            <a:srgbClr val="F26B43"/>
          </p15:clr>
        </p15:guide>
        <p15:guide id="9" pos="7581" userDrawn="1">
          <p15:clr>
            <a:srgbClr val="F26B43"/>
          </p15:clr>
        </p15:guide>
        <p15:guide id="10" orient="horz" pos="3997" userDrawn="1">
          <p15:clr>
            <a:srgbClr val="F26B43"/>
          </p15:clr>
        </p15:guide>
        <p15:guide id="11" orient="horz" pos="4269" userDrawn="1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ieren 7"/>
          <p:cNvGrpSpPr/>
          <p:nvPr userDrawn="1"/>
        </p:nvGrpSpPr>
        <p:grpSpPr>
          <a:xfrm>
            <a:off x="-377675" y="-385093"/>
            <a:ext cx="12418863" cy="7159750"/>
            <a:chOff x="-377675" y="-385093"/>
            <a:chExt cx="12418863" cy="7159750"/>
          </a:xfrm>
        </p:grpSpPr>
        <p:cxnSp>
          <p:nvCxnSpPr>
            <p:cNvPr id="19" name="Gerade Verbindung 18"/>
            <p:cNvCxnSpPr/>
            <p:nvPr/>
          </p:nvCxnSpPr>
          <p:spPr>
            <a:xfrm rot="5400000">
              <a:off x="190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/>
          </p:nvCxnSpPr>
          <p:spPr>
            <a:xfrm rot="5400000">
              <a:off x="1172813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>
              <a:off x="-377675" y="3427045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>
              <a:off x="-377675" y="762794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>
              <a:off x="-377675" y="6304951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>
              <a:off x="-377675" y="6237242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9" name="Gerade Verbindung 28"/>
            <p:cNvCxnSpPr/>
            <p:nvPr userDrawn="1"/>
          </p:nvCxnSpPr>
          <p:spPr>
            <a:xfrm>
              <a:off x="-377675" y="67746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/>
          </p:nvCxnSpPr>
          <p:spPr>
            <a:xfrm rot="5400000">
              <a:off x="596352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 userDrawn="1"/>
          </p:nvCxnSpPr>
          <p:spPr>
            <a:xfrm>
              <a:off x="-377675" y="619432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 userDrawn="1"/>
          </p:nvCxnSpPr>
          <p:spPr>
            <a:xfrm>
              <a:off x="-377675" y="2020566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 userDrawn="1"/>
          </p:nvCxnSpPr>
          <p:spPr>
            <a:xfrm>
              <a:off x="-377675" y="48315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 userDrawn="1"/>
          </p:nvCxnSpPr>
          <p:spPr>
            <a:xfrm rot="5400000">
              <a:off x="1095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 userDrawn="1"/>
          </p:nvCxnSpPr>
          <p:spPr>
            <a:xfrm rot="5400000">
              <a:off x="11909273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uppieren 19"/>
          <p:cNvGrpSpPr/>
          <p:nvPr/>
        </p:nvGrpSpPr>
        <p:grpSpPr>
          <a:xfrm>
            <a:off x="144463" y="152401"/>
            <a:ext cx="11897959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22" name="Rechteck 21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Rechteck 22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Rechteck 26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0916511" y="6308726"/>
            <a:ext cx="612000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F9B58BB8-E873-CC4D-8AA3-EEB3A2BE8567}" type="datetime1">
              <a:rPr lang="en-US" smtClean="0"/>
              <a:t>1/26/21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094413" y="6308726"/>
            <a:ext cx="4631883" cy="459776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624905" y="6308726"/>
            <a:ext cx="355461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6C6AE60A-B69C-4790-82F7-3882EDF231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3850" y="2024064"/>
            <a:ext cx="11528919" cy="4213224"/>
          </a:xfrm>
          <a:prstGeom prst="rect">
            <a:avLst/>
          </a:prstGeom>
        </p:spPr>
        <p:txBody>
          <a:bodyPr vert="horz" lIns="140400" tIns="0" rIns="144000" bIns="0" rtlCol="0">
            <a:noAutofit/>
          </a:bodyPr>
          <a:lstStyle/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16" name="Textfeld 15"/>
          <p:cNvSpPr txBox="1"/>
          <p:nvPr/>
        </p:nvSpPr>
        <p:spPr>
          <a:xfrm>
            <a:off x="11536270" y="6300190"/>
            <a:ext cx="141222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en-GB" sz="800" dirty="0"/>
              <a:t>|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10779077" y="6300189"/>
            <a:ext cx="141222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en-GB" sz="800" dirty="0"/>
              <a:t>|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323850" y="620714"/>
            <a:ext cx="11528920" cy="972000"/>
          </a:xfrm>
          <a:prstGeom prst="rect">
            <a:avLst/>
          </a:prstGeom>
          <a:solidFill>
            <a:schemeClr val="bg1"/>
          </a:solidFill>
        </p:spPr>
        <p:txBody>
          <a:bodyPr vert="horz" lIns="144000" tIns="54000" rIns="144000" bIns="0" rtlCol="0" anchor="t" anchorCtr="0">
            <a:noAutofit/>
          </a:bodyPr>
          <a:lstStyle/>
          <a:p>
            <a:r>
              <a:rPr lang="en-GB" dirty="0" err="1"/>
              <a:t>Titelmasterformat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7" name="Textfeld 6"/>
          <p:cNvSpPr txBox="1"/>
          <p:nvPr/>
        </p:nvSpPr>
        <p:spPr>
          <a:xfrm>
            <a:off x="323850" y="6308727"/>
            <a:ext cx="5769769" cy="459774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r>
              <a:rPr lang="en-GB" sz="800" b="1" dirty="0"/>
              <a:t>Placeholder for organisational unit name / logo</a:t>
            </a:r>
            <a:br>
              <a:rPr lang="en-GB" sz="800" baseline="0" dirty="0"/>
            </a:br>
            <a:r>
              <a:rPr lang="en-GB" sz="800" baseline="0" dirty="0"/>
              <a:t>(edit in slide master via “View” &gt; “Slide Master”)</a:t>
            </a:r>
          </a:p>
        </p:txBody>
      </p:sp>
      <p:pic>
        <p:nvPicPr>
          <p:cNvPr id="17" name="Bild 18" descr="g_eth_logo_kurz_neg_Schutzraum.eps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71061" cy="1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507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60" r:id="rId9"/>
  </p:sldLayoutIdLst>
  <p:transition>
    <p:fade/>
  </p:transition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65113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93763" indent="-2667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7913" indent="-1778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2063" indent="-18415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92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orient="horz" pos="1275" userDrawn="1">
          <p15:clr>
            <a:srgbClr val="F26B43"/>
          </p15:clr>
        </p15:guide>
        <p15:guide id="4" orient="horz" pos="391" userDrawn="1">
          <p15:clr>
            <a:srgbClr val="F26B43"/>
          </p15:clr>
        </p15:guide>
        <p15:guide id="5" orient="horz" pos="3045" userDrawn="1">
          <p15:clr>
            <a:srgbClr val="F26B43"/>
          </p15:clr>
        </p15:guide>
        <p15:guide id="6" orient="horz" pos="3929" userDrawn="1">
          <p15:clr>
            <a:srgbClr val="F26B43"/>
          </p15:clr>
        </p15:guide>
        <p15:guide id="7" pos="204" userDrawn="1">
          <p15:clr>
            <a:srgbClr val="F26B43"/>
          </p15:clr>
        </p15:guide>
        <p15:guide id="8" pos="7467" userDrawn="1">
          <p15:clr>
            <a:srgbClr val="F26B43"/>
          </p15:clr>
        </p15:guide>
        <p15:guide id="9" pos="7581" userDrawn="1">
          <p15:clr>
            <a:srgbClr val="F26B43"/>
          </p15:clr>
        </p15:guide>
        <p15:guide id="10" orient="horz" pos="3997" userDrawn="1">
          <p15:clr>
            <a:srgbClr val="F26B43"/>
          </p15:clr>
        </p15:guide>
        <p15:guide id="11" orient="horz" pos="426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Untertitel 1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Scientific IT Services</a:t>
            </a:r>
          </a:p>
          <a:p>
            <a:r>
              <a:rPr lang="en-GB" dirty="0"/>
              <a:t>Michal </a:t>
            </a:r>
            <a:r>
              <a:rPr lang="en-GB" dirty="0" err="1"/>
              <a:t>Okoniewski</a:t>
            </a:r>
            <a:endParaRPr lang="en-GB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E7B7E-44DC-C448-9333-133CF82D807C}" type="datetime1">
              <a:rPr lang="en-US" smtClean="0"/>
              <a:t>1/26/21</a:t>
            </a:fld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18" name="Titel 1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2000" b="0" dirty="0"/>
              <a:t>High Performance Computing for genomic applications</a:t>
            </a:r>
            <a:br>
              <a:rPr lang="en-GB" b="0" dirty="0"/>
            </a:br>
            <a:r>
              <a:rPr lang="en-GB" b="0" dirty="0"/>
              <a:t>Basics of shell scripting with bash </a:t>
            </a:r>
            <a:r>
              <a:rPr lang="mr-IN" b="0" dirty="0"/>
              <a:t>–</a:t>
            </a:r>
            <a:r>
              <a:rPr lang="en-GB" b="0" dirty="0"/>
              <a:t> and related useful tricks</a:t>
            </a:r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pic>
        <p:nvPicPr>
          <p:cNvPr id="15" name="Bildplatzhalter 14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" r="3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38906334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9BC9F-F6BF-364A-96FA-C47EF28F29E8}" type="datetime1">
              <a:rPr lang="en-US" smtClean="0"/>
              <a:t>1/26/21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10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Yet another example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27" y="877885"/>
            <a:ext cx="10966178" cy="6033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57191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script, make sure where it is executed, </a:t>
            </a:r>
            <a:r>
              <a:rPr lang="en-US" dirty="0" err="1"/>
              <a:t>eg</a:t>
            </a:r>
            <a:r>
              <a:rPr lang="en-US" dirty="0"/>
              <a:t> start with </a:t>
            </a:r>
          </a:p>
          <a:p>
            <a:pPr marL="361950" lvl="1" indent="0">
              <a:buNone/>
            </a:pP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cd /cluster/home/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michalo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/ME9</a:t>
            </a:r>
          </a:p>
          <a:p>
            <a:r>
              <a:rPr lang="en-US" dirty="0"/>
              <a:t>Development runs and testing of the bash scripts</a:t>
            </a:r>
          </a:p>
          <a:p>
            <a:pPr lvl="1"/>
            <a:r>
              <a:rPr lang="en-US" dirty="0"/>
              <a:t>On the login nodes only if they are not using heavy or multithreaded computations</a:t>
            </a:r>
          </a:p>
          <a:p>
            <a:pPr lvl="1"/>
            <a:r>
              <a:rPr lang="en-US" dirty="0"/>
              <a:t>Otherwise: in the interactive session on the compute node</a:t>
            </a:r>
          </a:p>
          <a:p>
            <a:pPr lvl="1"/>
            <a:r>
              <a:rPr lang="en-US" dirty="0"/>
              <a:t>Scripts that do not use heavy computing, but take long time, </a:t>
            </a:r>
            <a:r>
              <a:rPr lang="en-US" dirty="0" err="1"/>
              <a:t>eg</a:t>
            </a:r>
            <a:r>
              <a:rPr lang="en-US" dirty="0"/>
              <a:t>. slow downloads </a:t>
            </a:r>
            <a:r>
              <a:rPr lang="mr-IN" dirty="0"/>
              <a:t>–</a:t>
            </a:r>
            <a:r>
              <a:rPr lang="en-US" dirty="0"/>
              <a:t> can be run in a “screen” command sessions</a:t>
            </a:r>
          </a:p>
          <a:p>
            <a:r>
              <a:rPr lang="en-US" dirty="0"/>
              <a:t>For tracing and debugging use 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echo</a:t>
            </a:r>
            <a:r>
              <a:rPr lang="en-US" dirty="0"/>
              <a:t> command in critical steps of the script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B8E7-5C52-9C46-89A2-7453E4C7D2B2}" type="datetime1">
              <a:rPr lang="en-US" smtClean="0"/>
              <a:t>1/26/21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11</a:t>
            </a:fld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Bash testing advice</a:t>
            </a:r>
          </a:p>
        </p:txBody>
      </p:sp>
    </p:spTree>
    <p:extLst>
      <p:ext uri="{BB962C8B-B14F-4D97-AF65-F5344CB8AC3E}">
        <p14:creationId xmlns:p14="http://schemas.microsoft.com/office/powerpoint/2010/main" val="1148542200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platzhalter 8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" b="5"/>
          <a:stretch>
            <a:fillRect/>
          </a:stretch>
        </p:blipFill>
        <p:spPr/>
      </p:pic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Bash</a:t>
            </a:r>
            <a:r>
              <a:rPr lang="mr-IN" dirty="0"/>
              <a:t>…</a:t>
            </a:r>
            <a:endParaRPr lang="en-GB" dirty="0"/>
          </a:p>
        </p:txBody>
      </p:sp>
      <p:sp>
        <p:nvSpPr>
          <p:cNvPr id="6" name="Untertitel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Questions?</a:t>
            </a:r>
          </a:p>
        </p:txBody>
      </p:sp>
      <p:grpSp>
        <p:nvGrpSpPr>
          <p:cNvPr id="10" name="Gruppieren 9"/>
          <p:cNvGrpSpPr/>
          <p:nvPr/>
        </p:nvGrpSpPr>
        <p:grpSpPr>
          <a:xfrm>
            <a:off x="144463" y="152401"/>
            <a:ext cx="11897959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11" name="Rechteck 10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Rechteck 11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Rechteck 12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14" name="Bild 18" descr="g_eth_logo_kurz_neg_Schutzraum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71061" cy="1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227373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Bash is a command and scripting language of the Unix shell </a:t>
            </a:r>
          </a:p>
          <a:p>
            <a:r>
              <a:rPr lang="en-US" dirty="0"/>
              <a:t>Bash commands are executed from the command prompt or a script</a:t>
            </a:r>
          </a:p>
          <a:p>
            <a:r>
              <a:rPr lang="en-US" dirty="0"/>
              <a:t>In the cluster queueing system, bash scripts are typically wrapping several commands and are sent for execution</a:t>
            </a:r>
          </a:p>
          <a:p>
            <a:pPr lvl="1">
              <a:buFont typeface="Wingdings" charset="2"/>
              <a:buChar char="Ø"/>
            </a:pPr>
            <a:r>
              <a:rPr lang="en-US" dirty="0"/>
              <a:t>Here we learn bash to use it with LSF to send jobs on the cluster</a:t>
            </a:r>
          </a:p>
          <a:p>
            <a:r>
              <a:rPr lang="en-US" dirty="0"/>
              <a:t>Unix (incl. </a:t>
            </a:r>
            <a:r>
              <a:rPr lang="en-US" dirty="0" err="1"/>
              <a:t>Liunx</a:t>
            </a:r>
            <a:r>
              <a:rPr lang="en-US" dirty="0"/>
              <a:t>) and </a:t>
            </a:r>
            <a:r>
              <a:rPr lang="en-US" dirty="0" err="1"/>
              <a:t>macOS</a:t>
            </a:r>
            <a:r>
              <a:rPr lang="en-US" dirty="0"/>
              <a:t> systems “speak bash” as a native command language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B8E7-5C52-9C46-89A2-7453E4C7D2B2}" type="datetime1">
              <a:rPr lang="en-US" smtClean="0"/>
              <a:t>1/26/21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2</a:t>
            </a:fld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Bash </a:t>
            </a:r>
            <a:r>
              <a:rPr lang="mr-IN" dirty="0"/>
              <a:t>–</a:t>
            </a:r>
            <a:r>
              <a:rPr lang="en-US" dirty="0"/>
              <a:t> general information</a:t>
            </a:r>
          </a:p>
        </p:txBody>
      </p:sp>
    </p:spTree>
    <p:extLst>
      <p:ext uri="{BB962C8B-B14F-4D97-AF65-F5344CB8AC3E}">
        <p14:creationId xmlns:p14="http://schemas.microsoft.com/office/powerpoint/2010/main" val="1584366712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Edit the script file, with “#!/bin/bash” on top</a:t>
            </a:r>
          </a:p>
          <a:p>
            <a:r>
              <a:rPr lang="en-US" dirty="0"/>
              <a:t>Save it as *.</a:t>
            </a:r>
            <a:r>
              <a:rPr lang="en-US" dirty="0" err="1"/>
              <a:t>sh</a:t>
            </a:r>
            <a:r>
              <a:rPr lang="en-US" dirty="0"/>
              <a:t> </a:t>
            </a:r>
          </a:p>
          <a:p>
            <a:r>
              <a:rPr lang="en-US" dirty="0"/>
              <a:t>Add the execution permissions</a:t>
            </a:r>
          </a:p>
          <a:p>
            <a:pPr marL="361950" lvl="1" indent="0">
              <a:buNone/>
            </a:pP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chmod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a+x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my_test.sh</a:t>
            </a:r>
            <a:endParaRPr lang="en-US" dirty="0">
              <a:latin typeface="Courier New" charset="0"/>
              <a:ea typeface="Courier New" charset="0"/>
              <a:cs typeface="Courier New" charset="0"/>
            </a:endParaRPr>
          </a:p>
          <a:p>
            <a:pPr marL="361950" lvl="1" indent="0">
              <a:buNone/>
            </a:pP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chmod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 755 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my_test.sh</a:t>
            </a:r>
            <a:endParaRPr lang="en-US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dirty="0"/>
              <a:t>Run it as </a:t>
            </a:r>
          </a:p>
          <a:p>
            <a:pPr marL="361950" lvl="1" indent="0">
              <a:buNone/>
            </a:pP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./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my_test.sh</a:t>
            </a:r>
            <a:endParaRPr lang="en-US" dirty="0">
              <a:latin typeface="Courier New" charset="0"/>
              <a:ea typeface="Courier New" charset="0"/>
              <a:cs typeface="Courier New" charset="0"/>
            </a:endParaRPr>
          </a:p>
          <a:p>
            <a:pPr marL="361950" lvl="1" indent="0">
              <a:buNone/>
            </a:pP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. 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my_test.sh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 </a:t>
            </a:r>
          </a:p>
          <a:p>
            <a:pPr marL="361950" lvl="1" indent="0">
              <a:buNone/>
            </a:pP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source 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my_test.sh</a:t>
            </a:r>
            <a:endParaRPr lang="en-US" dirty="0">
              <a:latin typeface="Courier New" charset="0"/>
              <a:ea typeface="Courier New" charset="0"/>
              <a:cs typeface="Courier New" charset="0"/>
            </a:endParaRP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B8E7-5C52-9C46-89A2-7453E4C7D2B2}" type="datetime1">
              <a:rPr lang="en-US" smtClean="0"/>
              <a:t>1/26/21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3</a:t>
            </a:fld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work with bash	</a:t>
            </a:r>
          </a:p>
        </p:txBody>
      </p:sp>
    </p:spTree>
    <p:extLst>
      <p:ext uri="{BB962C8B-B14F-4D97-AF65-F5344CB8AC3E}">
        <p14:creationId xmlns:p14="http://schemas.microsoft.com/office/powerpoint/2010/main" val="2095332209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B8E7-5C52-9C46-89A2-7453E4C7D2B2}" type="datetime1">
              <a:rPr lang="en-US" smtClean="0"/>
              <a:t>1/26/21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4</a:t>
            </a:fld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Hello world example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63" y="1017972"/>
            <a:ext cx="6777822" cy="36351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348" y="3356992"/>
            <a:ext cx="7259141" cy="3893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983066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Variables	</a:t>
            </a:r>
          </a:p>
          <a:p>
            <a:pPr lvl="1"/>
            <a:r>
              <a:rPr lang="en-US" dirty="0"/>
              <a:t>Setting 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name=</a:t>
            </a:r>
            <a:r>
              <a:rPr lang="mr-IN" dirty="0">
                <a:latin typeface="Courier New" charset="0"/>
                <a:ea typeface="Courier New" charset="0"/>
                <a:cs typeface="Courier New" charset="0"/>
              </a:rPr>
              <a:t>"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mutant1.fastq.gz</a:t>
            </a:r>
            <a:r>
              <a:rPr lang="mr-IN" dirty="0">
                <a:latin typeface="Courier New" charset="0"/>
                <a:ea typeface="Courier New" charset="0"/>
                <a:cs typeface="Courier New" charset="0"/>
              </a:rPr>
              <a:t>"</a:t>
            </a:r>
            <a:endParaRPr lang="en-US" dirty="0">
              <a:latin typeface="Courier New" charset="0"/>
              <a:ea typeface="Courier New" charset="0"/>
              <a:cs typeface="Courier New" charset="0"/>
            </a:endParaRPr>
          </a:p>
          <a:p>
            <a:pPr lvl="1"/>
            <a:r>
              <a:rPr lang="en-US" dirty="0"/>
              <a:t>Calling:  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$name </a:t>
            </a:r>
            <a:r>
              <a:rPr lang="en-US" dirty="0">
                <a:ea typeface="Courier New" charset="0"/>
                <a:cs typeface="Courier New" charset="0"/>
              </a:rPr>
              <a:t>or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  ${name}</a:t>
            </a:r>
          </a:p>
          <a:p>
            <a:r>
              <a:rPr lang="en-US" dirty="0"/>
              <a:t>Loops </a:t>
            </a:r>
          </a:p>
          <a:p>
            <a:pPr marL="361950" lvl="1" indent="0">
              <a:buNone/>
            </a:pP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for </a:t>
            </a:r>
            <a:r>
              <a:rPr lang="mr-IN" dirty="0">
                <a:latin typeface="Courier New" charset="0"/>
                <a:ea typeface="Courier New" charset="0"/>
                <a:cs typeface="Courier New" charset="0"/>
              </a:rPr>
              <a:t>…</a:t>
            </a:r>
            <a:r>
              <a:rPr lang="pl-PL" dirty="0">
                <a:latin typeface="Courier New" charset="0"/>
                <a:ea typeface="Courier New" charset="0"/>
                <a:cs typeface="Courier New" charset="0"/>
              </a:rPr>
              <a:t> do </a:t>
            </a:r>
            <a:r>
              <a:rPr lang="mr-IN" dirty="0">
                <a:latin typeface="Courier New" charset="0"/>
                <a:ea typeface="Courier New" charset="0"/>
                <a:cs typeface="Courier New" charset="0"/>
              </a:rPr>
              <a:t>…</a:t>
            </a:r>
            <a:r>
              <a:rPr lang="pl-PL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pl-PL" dirty="0" err="1">
                <a:latin typeface="Courier New" charset="0"/>
                <a:ea typeface="Courier New" charset="0"/>
                <a:cs typeface="Courier New" charset="0"/>
              </a:rPr>
              <a:t>done</a:t>
            </a:r>
            <a:endParaRPr lang="en-US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dirty="0"/>
              <a:t>Conditional execution </a:t>
            </a:r>
          </a:p>
          <a:p>
            <a:pPr marL="361950" lvl="1" indent="0">
              <a:buNone/>
            </a:pP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if </a:t>
            </a:r>
            <a:r>
              <a:rPr lang="mr-IN" dirty="0">
                <a:latin typeface="Courier New" charset="0"/>
                <a:ea typeface="Courier New" charset="0"/>
                <a:cs typeface="Courier New" charset="0"/>
              </a:rPr>
              <a:t>…</a:t>
            </a:r>
            <a:r>
              <a:rPr lang="pl-PL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pl-PL" dirty="0" err="1">
                <a:latin typeface="Courier New" charset="0"/>
                <a:ea typeface="Courier New" charset="0"/>
                <a:cs typeface="Courier New" charset="0"/>
              </a:rPr>
              <a:t>then</a:t>
            </a:r>
            <a:r>
              <a:rPr lang="pl-PL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mr-IN" dirty="0">
                <a:latin typeface="Courier New" charset="0"/>
                <a:ea typeface="Courier New" charset="0"/>
                <a:cs typeface="Courier New" charset="0"/>
              </a:rPr>
              <a:t>…</a:t>
            </a:r>
            <a:r>
              <a:rPr lang="pl-PL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pl-PL" dirty="0" err="1">
                <a:latin typeface="Courier New" charset="0"/>
                <a:ea typeface="Courier New" charset="0"/>
                <a:cs typeface="Courier New" charset="0"/>
              </a:rPr>
              <a:t>else</a:t>
            </a:r>
            <a:r>
              <a:rPr lang="pl-PL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mr-IN" dirty="0">
                <a:latin typeface="Courier New" charset="0"/>
                <a:ea typeface="Courier New" charset="0"/>
                <a:cs typeface="Courier New" charset="0"/>
              </a:rPr>
              <a:t>…</a:t>
            </a:r>
            <a:r>
              <a:rPr lang="pl-PL" dirty="0">
                <a:latin typeface="Courier New" charset="0"/>
                <a:ea typeface="Courier New" charset="0"/>
                <a:cs typeface="Courier New" charset="0"/>
              </a:rPr>
              <a:t> fi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B8E7-5C52-9C46-89A2-7453E4C7D2B2}" type="datetime1">
              <a:rPr lang="en-US" smtClean="0"/>
              <a:t>1/26/21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5</a:t>
            </a:fld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Useful bash language constructs</a:t>
            </a:r>
          </a:p>
        </p:txBody>
      </p:sp>
    </p:spTree>
    <p:extLst>
      <p:ext uri="{BB962C8B-B14F-4D97-AF65-F5344CB8AC3E}">
        <p14:creationId xmlns:p14="http://schemas.microsoft.com/office/powerpoint/2010/main" val="1716423008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B8E7-5C52-9C46-89A2-7453E4C7D2B2}" type="datetime1">
              <a:rPr lang="en-US" smtClean="0"/>
              <a:t>1/26/21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6</a:t>
            </a:fld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Parameters in the script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6186"/>
            <a:ext cx="12159038" cy="5480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074739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3901" y="908720"/>
            <a:ext cx="13073451" cy="5472608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B8E7-5C52-9C46-89A2-7453E4C7D2B2}" type="datetime1">
              <a:rPr lang="en-US" smtClean="0"/>
              <a:t>1/26/21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7</a:t>
            </a:fld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Parameters in the script - result</a:t>
            </a:r>
          </a:p>
        </p:txBody>
      </p:sp>
    </p:spTree>
    <p:extLst>
      <p:ext uri="{BB962C8B-B14F-4D97-AF65-F5344CB8AC3E}">
        <p14:creationId xmlns:p14="http://schemas.microsoft.com/office/powerpoint/2010/main" val="1884187782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1950" lvl="1" indent="-361950">
              <a:spcBef>
                <a:spcPts val="500"/>
              </a:spcBef>
            </a:pPr>
            <a:r>
              <a:rPr lang="en-US" sz="2400" dirty="0"/>
              <a:t>Environment variables	</a:t>
            </a:r>
          </a:p>
          <a:p>
            <a:pPr marL="266700" lvl="2" indent="0">
              <a:spcBef>
                <a:spcPts val="500"/>
              </a:spcBef>
              <a:buNone/>
            </a:pPr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echo $PATH</a:t>
            </a:r>
            <a:r>
              <a:rPr lang="en-US" dirty="0"/>
              <a:t>	</a:t>
            </a:r>
          </a:p>
          <a:p>
            <a:pPr marL="266700" lvl="2" indent="0">
              <a:spcBef>
                <a:spcPts val="500"/>
              </a:spcBef>
              <a:buNone/>
            </a:pPr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echo $SCRATCH</a:t>
            </a:r>
            <a:r>
              <a:rPr lang="en-US" dirty="0"/>
              <a:t>	</a:t>
            </a:r>
          </a:p>
          <a:p>
            <a:r>
              <a:rPr lang="en-US" dirty="0"/>
              <a:t>Can be set globally in .</a:t>
            </a:r>
            <a:r>
              <a:rPr lang="en-US" dirty="0" err="1"/>
              <a:t>bash_profile</a:t>
            </a:r>
            <a:r>
              <a:rPr lang="en-US" dirty="0"/>
              <a:t> or .</a:t>
            </a:r>
            <a:r>
              <a:rPr lang="en-US" dirty="0" err="1"/>
              <a:t>bashrc</a:t>
            </a:r>
            <a:r>
              <a:rPr lang="en-US" dirty="0"/>
              <a:t>, </a:t>
            </a:r>
            <a:r>
              <a:rPr lang="en-US" dirty="0" err="1"/>
              <a:t>eg</a:t>
            </a:r>
            <a:r>
              <a:rPr lang="en-US" dirty="0"/>
              <a:t>:</a:t>
            </a:r>
          </a:p>
          <a:p>
            <a:pPr marL="266700" lvl="2" indent="0">
              <a:spcBef>
                <a:spcPts val="500"/>
              </a:spcBef>
              <a:buNone/>
            </a:pPr>
            <a:r>
              <a:rPr lang="en-US" sz="2000" dirty="0">
                <a:latin typeface="Courier New" charset="0"/>
                <a:ea typeface="Courier New" charset="0"/>
                <a:cs typeface="Courier New" charset="0"/>
              </a:rPr>
              <a:t>INCLUDE=$INCLUDE:$HOME/genomics/samtools-1.3.1:$HOME/genomics/samtools-1.3.1/lib:$HOME/genomics/samtools-1.3.1/bam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B8E7-5C52-9C46-89A2-7453E4C7D2B2}" type="datetime1">
              <a:rPr lang="en-US" smtClean="0"/>
              <a:t>1/26/21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Michal </a:t>
            </a:r>
            <a:r>
              <a:rPr lang="en-GB" dirty="0" err="1"/>
              <a:t>Okoniewski</a:t>
            </a:r>
            <a:r>
              <a:rPr lang="en-GB" dirty="0"/>
              <a:t>, Scientific IT ETH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8</a:t>
            </a:fld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Useful bash language constructs</a:t>
            </a:r>
          </a:p>
        </p:txBody>
      </p:sp>
    </p:spTree>
    <p:extLst>
      <p:ext uri="{BB962C8B-B14F-4D97-AF65-F5344CB8AC3E}">
        <p14:creationId xmlns:p14="http://schemas.microsoft.com/office/powerpoint/2010/main" val="1151267354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B8E7-5C52-9C46-89A2-7453E4C7D2B2}" type="datetime1">
              <a:rPr lang="en-US" smtClean="0"/>
              <a:t>1/26/21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Michal Okoniewski, Scientific IT ETH 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9</a:t>
            </a:fld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Bash can be used to do automatization of (boring) tasks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4" y="1074469"/>
            <a:ext cx="11610971" cy="5752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919372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eth_praesentation_16zu9_ETH1">
  <a:themeElements>
    <a:clrScheme name="ETH 1 - Externe Kommunikation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1F407A"/>
      </a:accent1>
      <a:accent2>
        <a:srgbClr val="435F8F"/>
      </a:accent2>
      <a:accent3>
        <a:srgbClr val="677DA5"/>
      </a:accent3>
      <a:accent4>
        <a:srgbClr val="8B9CBA"/>
      </a:accent4>
      <a:accent5>
        <a:srgbClr val="AEBACF"/>
      </a:accent5>
      <a:accent6>
        <a:srgbClr val="D2D9E4"/>
      </a:accent6>
      <a:hlink>
        <a:srgbClr val="000000"/>
      </a:hlink>
      <a:folHlink>
        <a:srgbClr val="00000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sq">
          <a:solidFill>
            <a:schemeClr val="tx1"/>
          </a:solidFill>
          <a:round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ETH 1 - Externe Kommunikation">
        <a:dk1>
          <a:sysClr val="windowText" lastClr="000000"/>
        </a:dk1>
        <a:lt1>
          <a:sysClr val="window" lastClr="FFFFFF"/>
        </a:lt1>
        <a:dk2>
          <a:srgbClr val="000000"/>
        </a:dk2>
        <a:lt2>
          <a:srgbClr val="FFFFFF"/>
        </a:lt2>
        <a:accent1>
          <a:srgbClr val="1F407A"/>
        </a:accent1>
        <a:accent2>
          <a:srgbClr val="435F8F"/>
        </a:accent2>
        <a:accent3>
          <a:srgbClr val="677DA5"/>
        </a:accent3>
        <a:accent4>
          <a:srgbClr val="8B9CBA"/>
        </a:accent4>
        <a:accent5>
          <a:srgbClr val="AEBACF"/>
        </a:accent5>
        <a:accent6>
          <a:srgbClr val="D2D9E4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ETH 3">
      <a:srgbClr val="1269B0"/>
    </a:custClr>
    <a:custClr name="ETH 4">
      <a:srgbClr val="72791C"/>
    </a:custClr>
    <a:custClr name="ETH 5">
      <a:srgbClr val="91056A"/>
    </a:custClr>
    <a:custClr name="ETH 6">
      <a:srgbClr val="6F6F6E"/>
    </a:custClr>
    <a:custClr name="ETH 7">
      <a:srgbClr val="A8322D"/>
    </a:custClr>
    <a:custClr name="ETH 8">
      <a:srgbClr val="007A96"/>
    </a:custClr>
    <a:custClr name="ETH 9">
      <a:srgbClr val="956013"/>
    </a:custClr>
  </a:custClrLst>
  <a:extLst>
    <a:ext uri="{05A4C25C-085E-4340-85A3-A5531E510DB2}">
      <thm15:themeFamily xmlns:thm15="http://schemas.microsoft.com/office/thememl/2012/main" name="Präsentation1" id="{10B5FEEA-9D83-4F6D-BDA5-6148B781ED97}" vid="{14D04701-88AA-4AA7-9D81-402D56FFC931}"/>
    </a:ext>
  </a:extLst>
</a:theme>
</file>

<file path=ppt/theme/theme10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th_praesentation_16zu9_ETH2">
  <a:themeElements>
    <a:clrScheme name="ETH 2 - Interne Kommunikation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485A2C"/>
      </a:accent1>
      <a:accent2>
        <a:srgbClr val="65744E"/>
      </a:accent2>
      <a:accent3>
        <a:srgbClr val="838F70"/>
      </a:accent3>
      <a:accent4>
        <a:srgbClr val="A0A991"/>
      </a:accent4>
      <a:accent5>
        <a:srgbClr val="BDC4B3"/>
      </a:accent5>
      <a:accent6>
        <a:srgbClr val="DADED5"/>
      </a:accent6>
      <a:hlink>
        <a:srgbClr val="000000"/>
      </a:hlink>
      <a:folHlink>
        <a:srgbClr val="00000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sq">
          <a:solidFill>
            <a:schemeClr val="tx1"/>
          </a:solidFill>
          <a:round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ETH 2 - Interne Kommunikation">
        <a:dk1>
          <a:sysClr val="windowText" lastClr="000000"/>
        </a:dk1>
        <a:lt1>
          <a:sysClr val="window" lastClr="FFFFFF"/>
        </a:lt1>
        <a:dk2>
          <a:srgbClr val="000000"/>
        </a:dk2>
        <a:lt2>
          <a:srgbClr val="FFFFFF"/>
        </a:lt2>
        <a:accent1>
          <a:srgbClr val="485A2C"/>
        </a:accent1>
        <a:accent2>
          <a:srgbClr val="65744E"/>
        </a:accent2>
        <a:accent3>
          <a:srgbClr val="838F70"/>
        </a:accent3>
        <a:accent4>
          <a:srgbClr val="A0A991"/>
        </a:accent4>
        <a:accent5>
          <a:srgbClr val="BDC4B3"/>
        </a:accent5>
        <a:accent6>
          <a:srgbClr val="DADED5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ETH 3">
      <a:srgbClr val="1269B0"/>
    </a:custClr>
    <a:custClr name="ETH 4">
      <a:srgbClr val="72791C"/>
    </a:custClr>
    <a:custClr name="ETH 5">
      <a:srgbClr val="91056A"/>
    </a:custClr>
    <a:custClr name="ETH 6">
      <a:srgbClr val="6F6F6E"/>
    </a:custClr>
    <a:custClr name="ETH 7">
      <a:srgbClr val="A8322D"/>
    </a:custClr>
    <a:custClr name="ETH 8">
      <a:srgbClr val="007A96"/>
    </a:custClr>
    <a:custClr name="ETH 9">
      <a:srgbClr val="956013"/>
    </a:custClr>
  </a:custClrLst>
  <a:extLst>
    <a:ext uri="{05A4C25C-085E-4340-85A3-A5531E510DB2}">
      <thm15:themeFamily xmlns:thm15="http://schemas.microsoft.com/office/thememl/2012/main" name="Präsentation1" id="{10B5FEEA-9D83-4F6D-BDA5-6148B781ED97}" vid="{9E63475A-254A-4708-9A66-AAF923C71901}"/>
    </a:ext>
  </a:extLst>
</a:theme>
</file>

<file path=ppt/theme/theme3.xml><?xml version="1.0" encoding="utf-8"?>
<a:theme xmlns:a="http://schemas.openxmlformats.org/drawingml/2006/main" name="eth_praesentation_16zu9_ETH3">
  <a:themeElements>
    <a:clrScheme name="ETH 3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1269B0"/>
      </a:accent1>
      <a:accent2>
        <a:srgbClr val="3881BD"/>
      </a:accent2>
      <a:accent3>
        <a:srgbClr val="5E99C9"/>
      </a:accent3>
      <a:accent4>
        <a:srgbClr val="84B1D6"/>
      </a:accent4>
      <a:accent5>
        <a:srgbClr val="AAC9E3"/>
      </a:accent5>
      <a:accent6>
        <a:srgbClr val="D0E1EF"/>
      </a:accent6>
      <a:hlink>
        <a:srgbClr val="000000"/>
      </a:hlink>
      <a:folHlink>
        <a:srgbClr val="00000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sq">
          <a:solidFill>
            <a:schemeClr val="tx1"/>
          </a:solidFill>
          <a:round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ETH 3">
        <a:dk1>
          <a:sysClr val="windowText" lastClr="000000"/>
        </a:dk1>
        <a:lt1>
          <a:sysClr val="window" lastClr="FFFFFF"/>
        </a:lt1>
        <a:dk2>
          <a:srgbClr val="000000"/>
        </a:dk2>
        <a:lt2>
          <a:srgbClr val="FFFFFF"/>
        </a:lt2>
        <a:accent1>
          <a:srgbClr val="1269B0"/>
        </a:accent1>
        <a:accent2>
          <a:srgbClr val="3881BD"/>
        </a:accent2>
        <a:accent3>
          <a:srgbClr val="5E99C9"/>
        </a:accent3>
        <a:accent4>
          <a:srgbClr val="84B1D6"/>
        </a:accent4>
        <a:accent5>
          <a:srgbClr val="AAC9E3"/>
        </a:accent5>
        <a:accent6>
          <a:srgbClr val="D0E1EF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ETH 3">
      <a:srgbClr val="1269B0"/>
    </a:custClr>
    <a:custClr name="ETH 4">
      <a:srgbClr val="72791C"/>
    </a:custClr>
    <a:custClr name="ETH 5">
      <a:srgbClr val="91056A"/>
    </a:custClr>
    <a:custClr name="ETH 6">
      <a:srgbClr val="6F6F6E"/>
    </a:custClr>
    <a:custClr name="ETH 7">
      <a:srgbClr val="A8322D"/>
    </a:custClr>
    <a:custClr name="ETH 8">
      <a:srgbClr val="007A96"/>
    </a:custClr>
    <a:custClr name="ETH 9">
      <a:srgbClr val="956013"/>
    </a:custClr>
  </a:custClrLst>
  <a:extLst>
    <a:ext uri="{05A4C25C-085E-4340-85A3-A5531E510DB2}">
      <thm15:themeFamily xmlns:thm15="http://schemas.microsoft.com/office/thememl/2012/main" name="Präsentation1" id="{10B5FEEA-9D83-4F6D-BDA5-6148B781ED97}" vid="{C68D25FC-1828-409B-AACA-0B555895D782}"/>
    </a:ext>
  </a:extLst>
</a:theme>
</file>

<file path=ppt/theme/theme4.xml><?xml version="1.0" encoding="utf-8"?>
<a:theme xmlns:a="http://schemas.openxmlformats.org/drawingml/2006/main" name="eth_praesentation_16zu9_ETH4">
  <a:themeElements>
    <a:clrScheme name="ETH 4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72791C"/>
      </a:accent1>
      <a:accent2>
        <a:srgbClr val="898E40"/>
      </a:accent2>
      <a:accent3>
        <a:srgbClr val="9FA465"/>
      </a:accent3>
      <a:accent4>
        <a:srgbClr val="B6B989"/>
      </a:accent4>
      <a:accent5>
        <a:srgbClr val="CCCFAD"/>
      </a:accent5>
      <a:accent6>
        <a:srgbClr val="E3E4D2"/>
      </a:accent6>
      <a:hlink>
        <a:srgbClr val="000000"/>
      </a:hlink>
      <a:folHlink>
        <a:srgbClr val="00000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sq">
          <a:solidFill>
            <a:schemeClr val="tx1"/>
          </a:solidFill>
          <a:round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ETH 4">
        <a:dk1>
          <a:sysClr val="windowText" lastClr="000000"/>
        </a:dk1>
        <a:lt1>
          <a:sysClr val="window" lastClr="FFFFFF"/>
        </a:lt1>
        <a:dk2>
          <a:srgbClr val="000000"/>
        </a:dk2>
        <a:lt2>
          <a:srgbClr val="FFFFFF"/>
        </a:lt2>
        <a:accent1>
          <a:srgbClr val="72791C"/>
        </a:accent1>
        <a:accent2>
          <a:srgbClr val="898E40"/>
        </a:accent2>
        <a:accent3>
          <a:srgbClr val="9FA465"/>
        </a:accent3>
        <a:accent4>
          <a:srgbClr val="B6B989"/>
        </a:accent4>
        <a:accent5>
          <a:srgbClr val="CCCFAD"/>
        </a:accent5>
        <a:accent6>
          <a:srgbClr val="E3E4D2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ETH 3">
      <a:srgbClr val="1269B0"/>
    </a:custClr>
    <a:custClr name="ETH 4">
      <a:srgbClr val="72791C"/>
    </a:custClr>
    <a:custClr name="ETH 5">
      <a:srgbClr val="91056A"/>
    </a:custClr>
    <a:custClr name="ETH 6">
      <a:srgbClr val="6F6F6E"/>
    </a:custClr>
    <a:custClr name="ETH 7">
      <a:srgbClr val="A8322D"/>
    </a:custClr>
    <a:custClr name="ETH 8">
      <a:srgbClr val="007A96"/>
    </a:custClr>
    <a:custClr name="ETH 9">
      <a:srgbClr val="956013"/>
    </a:custClr>
  </a:custClrLst>
  <a:extLst>
    <a:ext uri="{05A4C25C-085E-4340-85A3-A5531E510DB2}">
      <thm15:themeFamily xmlns:thm15="http://schemas.microsoft.com/office/thememl/2012/main" name="Präsentation1" id="{10B5FEEA-9D83-4F6D-BDA5-6148B781ED97}" vid="{30CC2496-AAE8-4D91-A113-790662DB3094}"/>
    </a:ext>
  </a:extLst>
</a:theme>
</file>

<file path=ppt/theme/theme5.xml><?xml version="1.0" encoding="utf-8"?>
<a:theme xmlns:a="http://schemas.openxmlformats.org/drawingml/2006/main" name="eth_praesentation_16zu9_ETH5">
  <a:themeElements>
    <a:clrScheme name="ETH 5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91056A"/>
      </a:accent1>
      <a:accent2>
        <a:srgbClr val="A32D82"/>
      </a:accent2>
      <a:accent3>
        <a:srgbClr val="B4559A"/>
      </a:accent3>
      <a:accent4>
        <a:srgbClr val="C67DB2"/>
      </a:accent4>
      <a:accent5>
        <a:srgbClr val="D7A5C9"/>
      </a:accent5>
      <a:accent6>
        <a:srgbClr val="DFCDE1"/>
      </a:accent6>
      <a:hlink>
        <a:srgbClr val="000000"/>
      </a:hlink>
      <a:folHlink>
        <a:srgbClr val="00000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sq">
          <a:solidFill>
            <a:schemeClr val="tx1"/>
          </a:solidFill>
          <a:round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ETH 5">
        <a:dk1>
          <a:sysClr val="windowText" lastClr="000000"/>
        </a:dk1>
        <a:lt1>
          <a:sysClr val="window" lastClr="FFFFFF"/>
        </a:lt1>
        <a:dk2>
          <a:srgbClr val="000000"/>
        </a:dk2>
        <a:lt2>
          <a:srgbClr val="FFFFFF"/>
        </a:lt2>
        <a:accent1>
          <a:srgbClr val="91056A"/>
        </a:accent1>
        <a:accent2>
          <a:srgbClr val="A32D82"/>
        </a:accent2>
        <a:accent3>
          <a:srgbClr val="B4559A"/>
        </a:accent3>
        <a:accent4>
          <a:srgbClr val="C67DB2"/>
        </a:accent4>
        <a:accent5>
          <a:srgbClr val="D7A5C9"/>
        </a:accent5>
        <a:accent6>
          <a:srgbClr val="DFCDE1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ETH 3">
      <a:srgbClr val="1269B0"/>
    </a:custClr>
    <a:custClr name="ETH 4">
      <a:srgbClr val="72791C"/>
    </a:custClr>
    <a:custClr name="ETH 5">
      <a:srgbClr val="91056A"/>
    </a:custClr>
    <a:custClr name="ETH 6">
      <a:srgbClr val="6F6F6E"/>
    </a:custClr>
    <a:custClr name="ETH 7">
      <a:srgbClr val="A8322D"/>
    </a:custClr>
    <a:custClr name="ETH 8">
      <a:srgbClr val="007A96"/>
    </a:custClr>
    <a:custClr name="ETH 9">
      <a:srgbClr val="956013"/>
    </a:custClr>
  </a:custClrLst>
  <a:extLst>
    <a:ext uri="{05A4C25C-085E-4340-85A3-A5531E510DB2}">
      <thm15:themeFamily xmlns:thm15="http://schemas.microsoft.com/office/thememl/2012/main" name="Präsentation1" id="{10B5FEEA-9D83-4F6D-BDA5-6148B781ED97}" vid="{AB8548D2-5138-45AD-993A-64BC1CA34FCA}"/>
    </a:ext>
  </a:extLst>
</a:theme>
</file>

<file path=ppt/theme/theme6.xml><?xml version="1.0" encoding="utf-8"?>
<a:theme xmlns:a="http://schemas.openxmlformats.org/drawingml/2006/main" name="eth_praesentation_16zu9_ETH6">
  <a:themeElements>
    <a:clrScheme name="ETH 6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6F6F64"/>
      </a:accent1>
      <a:accent2>
        <a:srgbClr val="86867D"/>
      </a:accent2>
      <a:accent3>
        <a:srgbClr val="9D9D96"/>
      </a:accent3>
      <a:accent4>
        <a:srgbClr val="B4B4AE"/>
      </a:accent4>
      <a:accent5>
        <a:srgbClr val="CBCBC7"/>
      </a:accent5>
      <a:accent6>
        <a:srgbClr val="E2E2E0"/>
      </a:accent6>
      <a:hlink>
        <a:srgbClr val="000000"/>
      </a:hlink>
      <a:folHlink>
        <a:srgbClr val="00000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sq">
          <a:solidFill>
            <a:schemeClr val="tx1"/>
          </a:solidFill>
          <a:round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ETH 6">
        <a:dk1>
          <a:sysClr val="windowText" lastClr="000000"/>
        </a:dk1>
        <a:lt1>
          <a:sysClr val="window" lastClr="FFFFFF"/>
        </a:lt1>
        <a:dk2>
          <a:srgbClr val="000000"/>
        </a:dk2>
        <a:lt2>
          <a:srgbClr val="FFFFFF"/>
        </a:lt2>
        <a:accent1>
          <a:srgbClr val="6F6F64"/>
        </a:accent1>
        <a:accent2>
          <a:srgbClr val="86867D"/>
        </a:accent2>
        <a:accent3>
          <a:srgbClr val="9D9D96"/>
        </a:accent3>
        <a:accent4>
          <a:srgbClr val="B4B4AE"/>
        </a:accent4>
        <a:accent5>
          <a:srgbClr val="CBCBC7"/>
        </a:accent5>
        <a:accent6>
          <a:srgbClr val="E2E2E0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ETH 3">
      <a:srgbClr val="1269B0"/>
    </a:custClr>
    <a:custClr name="ETH 4">
      <a:srgbClr val="72791C"/>
    </a:custClr>
    <a:custClr name="ETH 5">
      <a:srgbClr val="91056A"/>
    </a:custClr>
    <a:custClr name="ETH 6">
      <a:srgbClr val="6F6F6E"/>
    </a:custClr>
    <a:custClr name="ETH 7">
      <a:srgbClr val="A8322D"/>
    </a:custClr>
    <a:custClr name="ETH 8">
      <a:srgbClr val="007A96"/>
    </a:custClr>
    <a:custClr name="ETH 9">
      <a:srgbClr val="956013"/>
    </a:custClr>
  </a:custClrLst>
  <a:extLst>
    <a:ext uri="{05A4C25C-085E-4340-85A3-A5531E510DB2}">
      <thm15:themeFamily xmlns:thm15="http://schemas.microsoft.com/office/thememl/2012/main" name="Präsentation1" id="{10B5FEEA-9D83-4F6D-BDA5-6148B781ED97}" vid="{78DC8CA1-480E-4F25-8D0E-6ED1E856F6F5}"/>
    </a:ext>
  </a:extLst>
</a:theme>
</file>

<file path=ppt/theme/theme7.xml><?xml version="1.0" encoding="utf-8"?>
<a:theme xmlns:a="http://schemas.openxmlformats.org/drawingml/2006/main" name="eth_praesentation_16zu9_ETH7">
  <a:themeElements>
    <a:clrScheme name="ETH 7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A8322D"/>
      </a:accent1>
      <a:accent2>
        <a:srgbClr val="B6534F"/>
      </a:accent2>
      <a:accent3>
        <a:srgbClr val="C47470"/>
      </a:accent3>
      <a:accent4>
        <a:srgbClr val="D29492"/>
      </a:accent4>
      <a:accent5>
        <a:srgbClr val="E0B5B3"/>
      </a:accent5>
      <a:accent6>
        <a:srgbClr val="EED6D5"/>
      </a:accent6>
      <a:hlink>
        <a:srgbClr val="000000"/>
      </a:hlink>
      <a:folHlink>
        <a:srgbClr val="00000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sq">
          <a:solidFill>
            <a:schemeClr val="tx1"/>
          </a:solidFill>
          <a:round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ETH 7">
        <a:dk1>
          <a:sysClr val="windowText" lastClr="000000"/>
        </a:dk1>
        <a:lt1>
          <a:sysClr val="window" lastClr="FFFFFF"/>
        </a:lt1>
        <a:dk2>
          <a:srgbClr val="000000"/>
        </a:dk2>
        <a:lt2>
          <a:srgbClr val="FFFFFF"/>
        </a:lt2>
        <a:accent1>
          <a:srgbClr val="A8322D"/>
        </a:accent1>
        <a:accent2>
          <a:srgbClr val="B6534F"/>
        </a:accent2>
        <a:accent3>
          <a:srgbClr val="C47470"/>
        </a:accent3>
        <a:accent4>
          <a:srgbClr val="D29492"/>
        </a:accent4>
        <a:accent5>
          <a:srgbClr val="E0B5B3"/>
        </a:accent5>
        <a:accent6>
          <a:srgbClr val="EED6D5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ETH 3">
      <a:srgbClr val="1269B0"/>
    </a:custClr>
    <a:custClr name="ETH 4">
      <a:srgbClr val="72791C"/>
    </a:custClr>
    <a:custClr name="ETH 5">
      <a:srgbClr val="91056A"/>
    </a:custClr>
    <a:custClr name="ETH 6">
      <a:srgbClr val="6F6F6E"/>
    </a:custClr>
    <a:custClr name="ETH 7">
      <a:srgbClr val="A8322D"/>
    </a:custClr>
    <a:custClr name="ETH 8">
      <a:srgbClr val="007A96"/>
    </a:custClr>
    <a:custClr name="ETH 9">
      <a:srgbClr val="956013"/>
    </a:custClr>
  </a:custClrLst>
  <a:extLst>
    <a:ext uri="{05A4C25C-085E-4340-85A3-A5531E510DB2}">
      <thm15:themeFamily xmlns:thm15="http://schemas.microsoft.com/office/thememl/2012/main" name="Präsentation1" id="{10B5FEEA-9D83-4F6D-BDA5-6148B781ED97}" vid="{4783D990-5079-41F3-87DA-6B596A68A635}"/>
    </a:ext>
  </a:extLst>
</a:theme>
</file>

<file path=ppt/theme/theme8.xml><?xml version="1.0" encoding="utf-8"?>
<a:theme xmlns:a="http://schemas.openxmlformats.org/drawingml/2006/main" name="eth_praesentation_16zu9_ETH8">
  <a:themeElements>
    <a:clrScheme name="ETH 8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7A96"/>
      </a:accent1>
      <a:accent2>
        <a:srgbClr val="298FA7"/>
      </a:accent2>
      <a:accent3>
        <a:srgbClr val="52A5B8"/>
      </a:accent3>
      <a:accent4>
        <a:srgbClr val="7ABAC8"/>
      </a:accent4>
      <a:accent5>
        <a:srgbClr val="A3CFD9"/>
      </a:accent5>
      <a:accent6>
        <a:srgbClr val="CCE4EA"/>
      </a:accent6>
      <a:hlink>
        <a:srgbClr val="000000"/>
      </a:hlink>
      <a:folHlink>
        <a:srgbClr val="00000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sq">
          <a:solidFill>
            <a:schemeClr val="tx1"/>
          </a:solidFill>
          <a:round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ETH 8">
        <a:dk1>
          <a:sysClr val="windowText" lastClr="000000"/>
        </a:dk1>
        <a:lt1>
          <a:sysClr val="window" lastClr="FFFFFF"/>
        </a:lt1>
        <a:dk2>
          <a:srgbClr val="000000"/>
        </a:dk2>
        <a:lt2>
          <a:srgbClr val="FFFFFF"/>
        </a:lt2>
        <a:accent1>
          <a:srgbClr val="007A96"/>
        </a:accent1>
        <a:accent2>
          <a:srgbClr val="298FA7"/>
        </a:accent2>
        <a:accent3>
          <a:srgbClr val="52A5B8"/>
        </a:accent3>
        <a:accent4>
          <a:srgbClr val="7ABAC8"/>
        </a:accent4>
        <a:accent5>
          <a:srgbClr val="A3CFD9"/>
        </a:accent5>
        <a:accent6>
          <a:srgbClr val="CCE4EA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ETH 3">
      <a:srgbClr val="1269B0"/>
    </a:custClr>
    <a:custClr name="ETH 4">
      <a:srgbClr val="72791C"/>
    </a:custClr>
    <a:custClr name="ETH 5">
      <a:srgbClr val="91056A"/>
    </a:custClr>
    <a:custClr name="ETH 6">
      <a:srgbClr val="6F6F6E"/>
    </a:custClr>
    <a:custClr name="ETH 7">
      <a:srgbClr val="A8322D"/>
    </a:custClr>
    <a:custClr name="ETH 8">
      <a:srgbClr val="007A96"/>
    </a:custClr>
    <a:custClr name="ETH 9">
      <a:srgbClr val="956013"/>
    </a:custClr>
  </a:custClrLst>
  <a:extLst>
    <a:ext uri="{05A4C25C-085E-4340-85A3-A5531E510DB2}">
      <thm15:themeFamily xmlns:thm15="http://schemas.microsoft.com/office/thememl/2012/main" name="Präsentation1" id="{10B5FEEA-9D83-4F6D-BDA5-6148B781ED97}" vid="{2A28C46A-3997-47D2-AC1E-57E62A89DBFA}"/>
    </a:ext>
  </a:extLst>
</a:theme>
</file>

<file path=ppt/theme/theme9.xml><?xml version="1.0" encoding="utf-8"?>
<a:theme xmlns:a="http://schemas.openxmlformats.org/drawingml/2006/main" name="eth_praesentation_16zu9_ETH9">
  <a:themeElements>
    <a:clrScheme name="ETH 9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956013"/>
      </a:accent1>
      <a:accent2>
        <a:srgbClr val="A67939"/>
      </a:accent2>
      <a:accent3>
        <a:srgbClr val="B7935F"/>
      </a:accent3>
      <a:accent4>
        <a:srgbClr val="C8AC84"/>
      </a:accent4>
      <a:accent5>
        <a:srgbClr val="D9C6AA"/>
      </a:accent5>
      <a:accent6>
        <a:srgbClr val="EADFD0"/>
      </a:accent6>
      <a:hlink>
        <a:srgbClr val="000000"/>
      </a:hlink>
      <a:folHlink>
        <a:srgbClr val="00000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sq">
          <a:solidFill>
            <a:schemeClr val="tx1"/>
          </a:solidFill>
          <a:round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ETH 9">
        <a:dk1>
          <a:sysClr val="windowText" lastClr="000000"/>
        </a:dk1>
        <a:lt1>
          <a:sysClr val="window" lastClr="FFFFFF"/>
        </a:lt1>
        <a:dk2>
          <a:srgbClr val="000000"/>
        </a:dk2>
        <a:lt2>
          <a:srgbClr val="FFFFFF"/>
        </a:lt2>
        <a:accent1>
          <a:srgbClr val="956013"/>
        </a:accent1>
        <a:accent2>
          <a:srgbClr val="A67939"/>
        </a:accent2>
        <a:accent3>
          <a:srgbClr val="B7935F"/>
        </a:accent3>
        <a:accent4>
          <a:srgbClr val="C8AC84"/>
        </a:accent4>
        <a:accent5>
          <a:srgbClr val="D9C6AA"/>
        </a:accent5>
        <a:accent6>
          <a:srgbClr val="EADFD0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ETH 3">
      <a:srgbClr val="1269B0"/>
    </a:custClr>
    <a:custClr name="ETH 4">
      <a:srgbClr val="72791C"/>
    </a:custClr>
    <a:custClr name="ETH 5">
      <a:srgbClr val="91056A"/>
    </a:custClr>
    <a:custClr name="ETH 6">
      <a:srgbClr val="6F6F6E"/>
    </a:custClr>
    <a:custClr name="ETH 7">
      <a:srgbClr val="A8322D"/>
    </a:custClr>
    <a:custClr name="ETH 8">
      <a:srgbClr val="007A96"/>
    </a:custClr>
    <a:custClr name="ETH 9">
      <a:srgbClr val="956013"/>
    </a:custClr>
  </a:custClrLst>
  <a:extLst>
    <a:ext uri="{05A4C25C-085E-4340-85A3-A5531E510DB2}">
      <thm15:themeFamily xmlns:thm15="http://schemas.microsoft.com/office/thememl/2012/main" name="Präsentation1" id="{10B5FEEA-9D83-4F6D-BDA5-6148B781ED97}" vid="{DD494187-604D-451F-A02A-E84B44D03BE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27BAA1DF1212447B75B1D2F74F107CF" ma:contentTypeVersion="2" ma:contentTypeDescription="Create a new document." ma:contentTypeScope="" ma:versionID="8fa928f791c9ad60dfadd4b109fe42d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faabc5765df182e36866dbc834f0b0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F7F5ACA-0F01-441B-BB22-CECEC1FDEAC9}">
  <ds:schemaRefs>
    <ds:schemaRef ds:uri="http://www.w3.org/XML/1998/namespace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5BDD2728-513B-4C02-B270-6A03CBE7693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E9601EB-10E3-42C9-B0A1-AB1AB28274E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ID_Praesentation_EXTERN_blau_e</Template>
  <TotalTime>2367</TotalTime>
  <Words>479</Words>
  <Application>Microsoft Macintosh PowerPoint</Application>
  <PresentationFormat>Custom</PresentationFormat>
  <Paragraphs>82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Arial</vt:lpstr>
      <vt:lpstr>Courier New</vt:lpstr>
      <vt:lpstr>Wingdings</vt:lpstr>
      <vt:lpstr>eth_praesentation_16zu9_ETH1</vt:lpstr>
      <vt:lpstr>eth_praesentation_16zu9_ETH2</vt:lpstr>
      <vt:lpstr>eth_praesentation_16zu9_ETH3</vt:lpstr>
      <vt:lpstr>eth_praesentation_16zu9_ETH4</vt:lpstr>
      <vt:lpstr>eth_praesentation_16zu9_ETH5</vt:lpstr>
      <vt:lpstr>eth_praesentation_16zu9_ETH6</vt:lpstr>
      <vt:lpstr>eth_praesentation_16zu9_ETH7</vt:lpstr>
      <vt:lpstr>eth_praesentation_16zu9_ETH8</vt:lpstr>
      <vt:lpstr>eth_praesentation_16zu9_ETH9</vt:lpstr>
      <vt:lpstr>High Performance Computing for genomic applications Basics of shell scripting with bash – and related useful tricks</vt:lpstr>
      <vt:lpstr>Bash – general information</vt:lpstr>
      <vt:lpstr>How to work with bash </vt:lpstr>
      <vt:lpstr>Hello world example</vt:lpstr>
      <vt:lpstr>Useful bash language constructs</vt:lpstr>
      <vt:lpstr>Parameters in the script</vt:lpstr>
      <vt:lpstr>Parameters in the script - result</vt:lpstr>
      <vt:lpstr>Useful bash language constructs</vt:lpstr>
      <vt:lpstr>Bash can be used to do automatization of (boring) tasks</vt:lpstr>
      <vt:lpstr>Yet another example</vt:lpstr>
      <vt:lpstr>Bash testing advice</vt:lpstr>
      <vt:lpstr>Bash…</vt:lpstr>
    </vt:vector>
  </TitlesOfParts>
  <Company>Hewlett-Packard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Samuel Fux</dc:creator>
  <cp:lastModifiedBy>lrkqook751@idethz.onmicrosoft.com</cp:lastModifiedBy>
  <cp:revision>65</cp:revision>
  <cp:lastPrinted>2013-06-08T11:22:51Z</cp:lastPrinted>
  <dcterms:created xsi:type="dcterms:W3CDTF">2017-10-18T13:56:35Z</dcterms:created>
  <dcterms:modified xsi:type="dcterms:W3CDTF">2021-01-26T10:54:38Z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0x010100527BAA1DF1212447B75B1D2F74F107CF</vt:lpwstr>
  </property>
</Properties>
</file>