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17"/>
  </p:notesMasterIdLst>
  <p:handoutMasterIdLst>
    <p:handoutMasterId r:id="rId18"/>
  </p:handoutMasterIdLst>
  <p:sldIdLst>
    <p:sldId id="272" r:id="rId13"/>
    <p:sldId id="273" r:id="rId14"/>
    <p:sldId id="274" r:id="rId15"/>
    <p:sldId id="275" r:id="rId16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3" autoAdjust="0"/>
    <p:restoredTop sz="94660"/>
  </p:normalViewPr>
  <p:slideViewPr>
    <p:cSldViewPr snapToObjects="1">
      <p:cViewPr varScale="1">
        <p:scale>
          <a:sx n="133" d="100"/>
          <a:sy n="133" d="100"/>
        </p:scale>
        <p:origin x="224" y="440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12.12.23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12.12.23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Scientific IT Services ETH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is.id.ethz.ch/services/index.html#consulting-trainin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D-BSSE has a subscription on the work of Scientific IT Services ETH</a:t>
            </a:r>
          </a:p>
          <a:p>
            <a:endParaRPr lang="en-US" dirty="0"/>
          </a:p>
          <a:p>
            <a:r>
              <a:rPr lang="en-US" dirty="0"/>
              <a:t>It includes in pre-paid mode various type of work for the labs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Consulting</a:t>
            </a:r>
          </a:p>
          <a:p>
            <a:pPr lvl="1"/>
            <a:r>
              <a:rPr lang="en-US" dirty="0"/>
              <a:t>Data analysis support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Software development</a:t>
            </a:r>
          </a:p>
          <a:p>
            <a:endParaRPr lang="en-US" dirty="0"/>
          </a:p>
          <a:p>
            <a:r>
              <a:rPr lang="en-US" dirty="0"/>
              <a:t>The service owners is Matt Baker.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361950" lvl="1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IT Services subscription for D-BSSE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60FDA9-2B6C-9723-EF05-A4A3ED4B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</p:spPr>
        <p:txBody>
          <a:bodyPr/>
          <a:lstStyle/>
          <a:p>
            <a:r>
              <a:rPr lang="en-GB" dirty="0"/>
              <a:t>Scientific IT Services ETH </a:t>
            </a:r>
          </a:p>
        </p:txBody>
      </p:sp>
      <p:pic>
        <p:nvPicPr>
          <p:cNvPr id="9" name="Picture 8" descr="A diagram of a cloud with text&#10;&#10;Description automatically generated">
            <a:extLst>
              <a:ext uri="{FF2B5EF4-FFF2-40B4-BE49-F238E27FC236}">
                <a16:creationId xmlns:a16="http://schemas.microsoft.com/office/drawing/2014/main" id="{728387BD-302E-1268-BA05-1AAEBA460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50" y="3212976"/>
            <a:ext cx="4688061" cy="25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19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FD728C-3A43-A5DC-F562-80C4A0FE3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SIS is present in the BSS building </a:t>
            </a:r>
          </a:p>
          <a:p>
            <a:r>
              <a:rPr lang="en-US" dirty="0"/>
              <a:t>Also the experts from Zurich can be contacted directly or via service channels</a:t>
            </a:r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E3C8D-2E70-489A-C0CB-7D3F8399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C6DAC-1978-E3AF-8300-1DC53969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84141F-A638-C5F5-DEE9-6F890156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IT Services subscription for D-BSSE</a:t>
            </a:r>
            <a:endParaRPr lang="en-CH" dirty="0"/>
          </a:p>
        </p:txBody>
      </p:sp>
      <p:pic>
        <p:nvPicPr>
          <p:cNvPr id="7" name="Picture 2" descr="New Building BSS – Department of Biosystems Science and Engineering | ETH  Zurich">
            <a:extLst>
              <a:ext uri="{FF2B5EF4-FFF2-40B4-BE49-F238E27FC236}">
                <a16:creationId xmlns:a16="http://schemas.microsoft.com/office/drawing/2014/main" id="{A13410BA-9EF1-82A7-438E-D45C73EF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3" y="3404260"/>
            <a:ext cx="4506654" cy="22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walking in an office&#10;&#10;Description automatically generated">
            <a:extLst>
              <a:ext uri="{FF2B5EF4-FFF2-40B4-BE49-F238E27FC236}">
                <a16:creationId xmlns:a16="http://schemas.microsoft.com/office/drawing/2014/main" id="{3A1799A4-2EBB-5E7C-C2F8-B3193501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68" y="3404260"/>
            <a:ext cx="5300943" cy="2247749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85C7C61-C1D7-E2CB-8F61-FBE3D5F3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</p:spPr>
        <p:txBody>
          <a:bodyPr/>
          <a:lstStyle/>
          <a:p>
            <a:r>
              <a:rPr lang="en-GB" dirty="0"/>
              <a:t>Scientific IT Services ETH </a:t>
            </a:r>
          </a:p>
        </p:txBody>
      </p:sp>
    </p:spTree>
    <p:extLst>
      <p:ext uri="{BB962C8B-B14F-4D97-AF65-F5344CB8AC3E}">
        <p14:creationId xmlns:p14="http://schemas.microsoft.com/office/powerpoint/2010/main" val="41688936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A692AF-982D-B64B-46D0-D3C8E98F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Machine learning service</a:t>
            </a:r>
          </a:p>
          <a:p>
            <a:r>
              <a:rPr lang="en-CH" dirty="0"/>
              <a:t>Bioinformatics co-analysis service</a:t>
            </a:r>
          </a:p>
          <a:p>
            <a:r>
              <a:rPr lang="en-CH" dirty="0"/>
              <a:t>Code clinics </a:t>
            </a:r>
          </a:p>
          <a:p>
            <a:r>
              <a:rPr lang="en-CH" dirty="0"/>
              <a:t>Scientific Data Management</a:t>
            </a:r>
          </a:p>
          <a:p>
            <a:pPr lvl="1"/>
            <a:r>
              <a:rPr lang="en-CH" dirty="0"/>
              <a:t>openBIS</a:t>
            </a:r>
          </a:p>
          <a:p>
            <a:r>
              <a:rPr lang="en-CH" dirty="0"/>
              <a:t>Cluster support for Euler and secure LeonhardMed clusters</a:t>
            </a:r>
          </a:p>
          <a:p>
            <a:r>
              <a:rPr lang="en-CH" dirty="0"/>
              <a:t>Courses</a:t>
            </a:r>
          </a:p>
          <a:p>
            <a:r>
              <a:rPr lang="en-CH" dirty="0"/>
              <a:t>Individual consulting</a:t>
            </a:r>
          </a:p>
          <a:p>
            <a:r>
              <a:rPr lang="en-CH" dirty="0"/>
              <a:t>Service-based and collaborative projects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21211-8D84-7FCE-A7C8-E836192E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E503-91B5-FA7C-687D-DDA47C39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A718E2-EBC7-CB66-481A-8DB837AF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Types of support</a:t>
            </a:r>
          </a:p>
        </p:txBody>
      </p:sp>
      <p:pic>
        <p:nvPicPr>
          <p:cNvPr id="8" name="Picture 7" descr="A diagram of software development&#10;&#10;Description automatically generated">
            <a:extLst>
              <a:ext uri="{FF2B5EF4-FFF2-40B4-BE49-F238E27FC236}">
                <a16:creationId xmlns:a16="http://schemas.microsoft.com/office/drawing/2014/main" id="{8EEE7E5C-0C93-7C67-5B4E-E6D7AADB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95" y="836712"/>
            <a:ext cx="5472608" cy="3114308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60E52CD-AEDD-6F46-58F6-759854A5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</p:spPr>
        <p:txBody>
          <a:bodyPr/>
          <a:lstStyle/>
          <a:p>
            <a:r>
              <a:rPr lang="en-GB" dirty="0"/>
              <a:t>Scientific IT Services ETH </a:t>
            </a:r>
          </a:p>
        </p:txBody>
      </p:sp>
    </p:spTree>
    <p:extLst>
      <p:ext uri="{BB962C8B-B14F-4D97-AF65-F5344CB8AC3E}">
        <p14:creationId xmlns:p14="http://schemas.microsoft.com/office/powerpoint/2010/main" val="11715688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F4255-10B5-ED80-180A-5F316B9EA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High Performance Computing for –omics</a:t>
            </a:r>
          </a:p>
          <a:p>
            <a:r>
              <a:rPr lang="en-CH" dirty="0"/>
              <a:t>Advanced HPC with Snakemake</a:t>
            </a:r>
          </a:p>
          <a:p>
            <a:r>
              <a:rPr lang="en-CH" dirty="0"/>
              <a:t>Fast Python</a:t>
            </a:r>
          </a:p>
          <a:p>
            <a:r>
              <a:rPr lang="en-CH" dirty="0"/>
              <a:t>Machine Learning </a:t>
            </a:r>
          </a:p>
          <a:p>
            <a:r>
              <a:rPr lang="en-CH" dirty="0"/>
              <a:t>Introduction to openBIS</a:t>
            </a:r>
          </a:p>
          <a:p>
            <a:r>
              <a:rPr lang="en-CH" dirty="0"/>
              <a:t>Research Data Management</a:t>
            </a:r>
          </a:p>
          <a:p>
            <a:r>
              <a:rPr lang="en-CH" dirty="0"/>
              <a:t>MPI</a:t>
            </a:r>
          </a:p>
          <a:p>
            <a:endParaRPr lang="en-CH" dirty="0"/>
          </a:p>
          <a:p>
            <a:r>
              <a:rPr lang="en-GB" dirty="0"/>
              <a:t>S</a:t>
            </a:r>
            <a:r>
              <a:rPr lang="en-CH" dirty="0"/>
              <a:t>ee also </a:t>
            </a:r>
            <a:r>
              <a:rPr lang="en-GB" dirty="0">
                <a:hlinkClick r:id="rId2"/>
              </a:rPr>
              <a:t>https://sis.id.ethz.ch/services/index.html#consulting-training</a:t>
            </a:r>
            <a:endParaRPr lang="en-CH" dirty="0"/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42CDD-3F0F-C13B-E4E1-5813302A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12/12/23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B0E93-1F5F-E4EF-F200-89FA22DB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D527C1-0965-84C3-7364-38AFC152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Types of courses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497953B-87DC-5D0D-D517-FF298F4E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</p:spPr>
        <p:txBody>
          <a:bodyPr/>
          <a:lstStyle/>
          <a:p>
            <a:r>
              <a:rPr lang="en-GB" dirty="0"/>
              <a:t>Scientific IT Services ETH </a:t>
            </a:r>
          </a:p>
        </p:txBody>
      </p:sp>
    </p:spTree>
    <p:extLst>
      <p:ext uri="{BB962C8B-B14F-4D97-AF65-F5344CB8AC3E}">
        <p14:creationId xmlns:p14="http://schemas.microsoft.com/office/powerpoint/2010/main" val="25977929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9151</TotalTime>
  <Words>169</Words>
  <Application>Microsoft Macintosh PowerPoint</Application>
  <PresentationFormat>Custom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Scientific IT Services subscription for D-BSSE</vt:lpstr>
      <vt:lpstr>Scientific IT Services subscription for D-BSSE</vt:lpstr>
      <vt:lpstr>Types of support</vt:lpstr>
      <vt:lpstr>Types of courses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lrkqook751@idethz.onmicrosoft.com</cp:lastModifiedBy>
  <cp:revision>78</cp:revision>
  <cp:lastPrinted>2013-06-08T11:22:51Z</cp:lastPrinted>
  <dcterms:created xsi:type="dcterms:W3CDTF">2017-10-18T13:56:35Z</dcterms:created>
  <dcterms:modified xsi:type="dcterms:W3CDTF">2023-12-12T12:05:57Z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